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  <p:sldMasterId id="2147483672" r:id="rId3"/>
    <p:sldMasterId id="2147483684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3" r:id="rId6"/>
    <p:sldId id="257" r:id="rId7"/>
    <p:sldId id="279" r:id="rId8"/>
    <p:sldId id="275" r:id="rId9"/>
    <p:sldId id="276" r:id="rId10"/>
    <p:sldId id="278" r:id="rId11"/>
    <p:sldId id="277" r:id="rId12"/>
    <p:sldId id="272" r:id="rId13"/>
    <p:sldId id="262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2DC"/>
    <a:srgbClr val="FF5050"/>
    <a:srgbClr val="FB1D62"/>
    <a:srgbClr val="CCFF33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4" autoAdjust="0"/>
    <p:restoredTop sz="94660" autoAdjust="0"/>
  </p:normalViewPr>
  <p:slideViewPr>
    <p:cSldViewPr>
      <p:cViewPr>
        <p:scale>
          <a:sx n="81" d="100"/>
          <a:sy n="81" d="100"/>
        </p:scale>
        <p:origin x="-240" y="210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/>
              <a:pPr/>
              <a:t>11/29/2011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/>
              <a:pPr/>
              <a:t>11/29/2011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-33858" y="1"/>
            <a:ext cx="12214218" cy="7027863"/>
            <a:chOff x="-16" y="0"/>
            <a:chExt cx="5772" cy="4427"/>
          </a:xfrm>
        </p:grpSpPr>
        <p:grpSp>
          <p:nvGrpSpPr>
            <p:cNvPr id="3" name="Group 98"/>
            <p:cNvGrpSpPr>
              <a:grpSpLocks/>
            </p:cNvGrpSpPr>
            <p:nvPr userDrawn="1"/>
          </p:nvGrpSpPr>
          <p:grpSpPr bwMode="auto">
            <a:xfrm>
              <a:off x="-16" y="0"/>
              <a:ext cx="5771" cy="4427"/>
              <a:chOff x="-14" y="-3"/>
              <a:chExt cx="5771" cy="4427"/>
            </a:xfrm>
          </p:grpSpPr>
          <p:grpSp>
            <p:nvGrpSpPr>
              <p:cNvPr id="4" name="Group 99"/>
              <p:cNvGrpSpPr>
                <a:grpSpLocks/>
              </p:cNvGrpSpPr>
              <p:nvPr/>
            </p:nvGrpSpPr>
            <p:grpSpPr bwMode="auto">
              <a:xfrm>
                <a:off x="1834" y="-2"/>
                <a:ext cx="209" cy="4316"/>
                <a:chOff x="1834" y="-2"/>
                <a:chExt cx="209" cy="4316"/>
              </a:xfrm>
            </p:grpSpPr>
            <p:sp>
              <p:nvSpPr>
                <p:cNvPr id="3172" name="Freeform 100"/>
                <p:cNvSpPr>
                  <a:spLocks/>
                </p:cNvSpPr>
                <p:nvPr/>
              </p:nvSpPr>
              <p:spPr bwMode="hidden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173" name="Freeform 101"/>
                <p:cNvSpPr>
                  <a:spLocks/>
                </p:cNvSpPr>
                <p:nvPr/>
              </p:nvSpPr>
              <p:spPr bwMode="hidden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5" name="Group 102"/>
              <p:cNvGrpSpPr>
                <a:grpSpLocks/>
              </p:cNvGrpSpPr>
              <p:nvPr/>
            </p:nvGrpSpPr>
            <p:grpSpPr bwMode="auto">
              <a:xfrm flipV="1">
                <a:off x="5312" y="0"/>
                <a:ext cx="321" cy="4318"/>
                <a:chOff x="2971" y="-3"/>
                <a:chExt cx="493" cy="4325"/>
              </a:xfrm>
            </p:grpSpPr>
            <p:sp>
              <p:nvSpPr>
                <p:cNvPr id="3175" name="Freeform 103"/>
                <p:cNvSpPr>
                  <a:spLocks/>
                </p:cNvSpPr>
                <p:nvPr/>
              </p:nvSpPr>
              <p:spPr bwMode="hidden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176" name="Freeform 104"/>
                <p:cNvSpPr>
                  <a:spLocks/>
                </p:cNvSpPr>
                <p:nvPr/>
              </p:nvSpPr>
              <p:spPr bwMode="hidden">
                <a:xfrm>
                  <a:off x="3228" y="2119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6" name="Group 105"/>
              <p:cNvGrpSpPr>
                <a:grpSpLocks/>
              </p:cNvGrpSpPr>
              <p:nvPr/>
            </p:nvGrpSpPr>
            <p:grpSpPr bwMode="auto">
              <a:xfrm>
                <a:off x="1130" y="1"/>
                <a:ext cx="385" cy="4314"/>
                <a:chOff x="1130" y="1"/>
                <a:chExt cx="385" cy="4308"/>
              </a:xfrm>
            </p:grpSpPr>
            <p:sp>
              <p:nvSpPr>
                <p:cNvPr id="3178" name="Freeform 106"/>
                <p:cNvSpPr>
                  <a:spLocks/>
                </p:cNvSpPr>
                <p:nvPr/>
              </p:nvSpPr>
              <p:spPr bwMode="hidden">
                <a:xfrm>
                  <a:off x="1146" y="1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179" name="Freeform 107"/>
                <p:cNvSpPr>
                  <a:spLocks/>
                </p:cNvSpPr>
                <p:nvPr/>
              </p:nvSpPr>
              <p:spPr bwMode="hidden">
                <a:xfrm>
                  <a:off x="1237" y="2174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180" name="Freeform 108"/>
                <p:cNvSpPr>
                  <a:spLocks/>
                </p:cNvSpPr>
                <p:nvPr/>
              </p:nvSpPr>
              <p:spPr bwMode="hidden">
                <a:xfrm>
                  <a:off x="1130" y="2595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181" name="Freeform 109"/>
                <p:cNvSpPr>
                  <a:spLocks/>
                </p:cNvSpPr>
                <p:nvPr/>
              </p:nvSpPr>
              <p:spPr bwMode="hidden">
                <a:xfrm>
                  <a:off x="1255" y="2644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7" name="Group 110"/>
              <p:cNvGrpSpPr>
                <a:grpSpLocks/>
              </p:cNvGrpSpPr>
              <p:nvPr/>
            </p:nvGrpSpPr>
            <p:grpSpPr bwMode="auto">
              <a:xfrm>
                <a:off x="429" y="0"/>
                <a:ext cx="403" cy="4318"/>
                <a:chOff x="429" y="0"/>
                <a:chExt cx="493" cy="4318"/>
              </a:xfrm>
            </p:grpSpPr>
            <p:sp>
              <p:nvSpPr>
                <p:cNvPr id="3183" name="Freeform 111"/>
                <p:cNvSpPr>
                  <a:spLocks/>
                </p:cNvSpPr>
                <p:nvPr/>
              </p:nvSpPr>
              <p:spPr bwMode="hidden">
                <a:xfrm>
                  <a:off x="429" y="0"/>
                  <a:ext cx="493" cy="43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4" y="1104"/>
                    </a:cxn>
                    <a:cxn ang="0">
                      <a:pos x="6" y="1845"/>
                    </a:cxn>
                    <a:cxn ang="0">
                      <a:pos x="6" y="1982"/>
                    </a:cxn>
                    <a:cxn ang="0">
                      <a:pos x="20" y="2024"/>
                    </a:cxn>
                    <a:cxn ang="0">
                      <a:pos x="24" y="2068"/>
                    </a:cxn>
                    <a:cxn ang="0">
                      <a:pos x="6" y="2119"/>
                    </a:cxn>
                    <a:cxn ang="0">
                      <a:pos x="6" y="2210"/>
                    </a:cxn>
                    <a:cxn ang="0">
                      <a:pos x="28" y="2464"/>
                    </a:cxn>
                    <a:cxn ang="0">
                      <a:pos x="24" y="3044"/>
                    </a:cxn>
                    <a:cxn ang="0">
                      <a:pos x="28" y="4316"/>
                    </a:cxn>
                    <a:cxn ang="0">
                      <a:pos x="80" y="4312"/>
                    </a:cxn>
                    <a:cxn ang="0">
                      <a:pos x="88" y="3288"/>
                    </a:cxn>
                    <a:cxn ang="0">
                      <a:pos x="84" y="2416"/>
                    </a:cxn>
                    <a:cxn ang="0">
                      <a:pos x="60" y="2208"/>
                    </a:cxn>
                    <a:cxn ang="0">
                      <a:pos x="92" y="2100"/>
                    </a:cxn>
                    <a:cxn ang="0">
                      <a:pos x="240" y="2084"/>
                    </a:cxn>
                    <a:cxn ang="0">
                      <a:pos x="384" y="2084"/>
                    </a:cxn>
                    <a:cxn ang="0">
                      <a:pos x="428" y="2128"/>
                    </a:cxn>
                    <a:cxn ang="0">
                      <a:pos x="424" y="2236"/>
                    </a:cxn>
                    <a:cxn ang="0">
                      <a:pos x="420" y="2344"/>
                    </a:cxn>
                    <a:cxn ang="0">
                      <a:pos x="408" y="2496"/>
                    </a:cxn>
                    <a:cxn ang="0">
                      <a:pos x="395" y="4313"/>
                    </a:cxn>
                    <a:cxn ang="0">
                      <a:pos x="476" y="4310"/>
                    </a:cxn>
                    <a:cxn ang="0">
                      <a:pos x="459" y="3614"/>
                    </a:cxn>
                    <a:cxn ang="0">
                      <a:pos x="468" y="2472"/>
                    </a:cxn>
                    <a:cxn ang="0">
                      <a:pos x="493" y="2165"/>
                    </a:cxn>
                    <a:cxn ang="0">
                      <a:pos x="468" y="2048"/>
                    </a:cxn>
                    <a:cxn ang="0">
                      <a:pos x="487" y="1982"/>
                    </a:cxn>
                    <a:cxn ang="0">
                      <a:pos x="487" y="1800"/>
                    </a:cxn>
                    <a:cxn ang="0">
                      <a:pos x="456" y="1024"/>
                    </a:cxn>
                    <a:cxn ang="0">
                      <a:pos x="468" y="0"/>
                    </a:cxn>
                    <a:cxn ang="0">
                      <a:pos x="420" y="0"/>
                    </a:cxn>
                    <a:cxn ang="0">
                      <a:pos x="412" y="524"/>
                    </a:cxn>
                    <a:cxn ang="0">
                      <a:pos x="404" y="920"/>
                    </a:cxn>
                    <a:cxn ang="0">
                      <a:pos x="420" y="1592"/>
                    </a:cxn>
                    <a:cxn ang="0">
                      <a:pos x="436" y="1956"/>
                    </a:cxn>
                    <a:cxn ang="0">
                      <a:pos x="400" y="2024"/>
                    </a:cxn>
                    <a:cxn ang="0">
                      <a:pos x="244" y="2004"/>
                    </a:cxn>
                    <a:cxn ang="0">
                      <a:pos x="96" y="2016"/>
                    </a:cxn>
                    <a:cxn ang="0">
                      <a:pos x="54" y="1845"/>
                    </a:cxn>
                    <a:cxn ang="0">
                      <a:pos x="88" y="1356"/>
                    </a:cxn>
                    <a:cxn ang="0">
                      <a:pos x="92" y="580"/>
                    </a:cxn>
                    <a:cxn ang="0">
                      <a:pos x="84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93" h="4316">
                      <a:moveTo>
                        <a:pt x="40" y="0"/>
                      </a:moveTo>
                      <a:cubicBezTo>
                        <a:pt x="33" y="185"/>
                        <a:pt x="50" y="797"/>
                        <a:pt x="44" y="1104"/>
                      </a:cubicBezTo>
                      <a:cubicBezTo>
                        <a:pt x="38" y="1411"/>
                        <a:pt x="12" y="1699"/>
                        <a:pt x="6" y="1845"/>
                      </a:cubicBezTo>
                      <a:cubicBezTo>
                        <a:pt x="0" y="1991"/>
                        <a:pt x="4" y="1952"/>
                        <a:pt x="6" y="1982"/>
                      </a:cubicBezTo>
                      <a:cubicBezTo>
                        <a:pt x="8" y="2012"/>
                        <a:pt x="17" y="2010"/>
                        <a:pt x="20" y="2024"/>
                      </a:cubicBezTo>
                      <a:cubicBezTo>
                        <a:pt x="23" y="2038"/>
                        <a:pt x="26" y="2052"/>
                        <a:pt x="24" y="2068"/>
                      </a:cubicBezTo>
                      <a:cubicBezTo>
                        <a:pt x="22" y="2084"/>
                        <a:pt x="9" y="2095"/>
                        <a:pt x="6" y="2119"/>
                      </a:cubicBezTo>
                      <a:cubicBezTo>
                        <a:pt x="3" y="2143"/>
                        <a:pt x="2" y="2153"/>
                        <a:pt x="6" y="2210"/>
                      </a:cubicBezTo>
                      <a:cubicBezTo>
                        <a:pt x="10" y="2267"/>
                        <a:pt x="25" y="2325"/>
                        <a:pt x="28" y="2464"/>
                      </a:cubicBezTo>
                      <a:cubicBezTo>
                        <a:pt x="31" y="2603"/>
                        <a:pt x="24" y="2735"/>
                        <a:pt x="24" y="3044"/>
                      </a:cubicBezTo>
                      <a:cubicBezTo>
                        <a:pt x="24" y="3353"/>
                        <a:pt x="19" y="4105"/>
                        <a:pt x="28" y="4316"/>
                      </a:cubicBezTo>
                      <a:lnTo>
                        <a:pt x="80" y="4312"/>
                      </a:lnTo>
                      <a:cubicBezTo>
                        <a:pt x="90" y="4141"/>
                        <a:pt x="87" y="3604"/>
                        <a:pt x="88" y="3288"/>
                      </a:cubicBezTo>
                      <a:cubicBezTo>
                        <a:pt x="89" y="2972"/>
                        <a:pt x="89" y="2596"/>
                        <a:pt x="84" y="2416"/>
                      </a:cubicBezTo>
                      <a:cubicBezTo>
                        <a:pt x="92" y="2340"/>
                        <a:pt x="69" y="2262"/>
                        <a:pt x="60" y="2208"/>
                      </a:cubicBezTo>
                      <a:cubicBezTo>
                        <a:pt x="52" y="2148"/>
                        <a:pt x="48" y="2110"/>
                        <a:pt x="92" y="2100"/>
                      </a:cubicBezTo>
                      <a:cubicBezTo>
                        <a:pt x="134" y="2086"/>
                        <a:pt x="190" y="2081"/>
                        <a:pt x="240" y="2084"/>
                      </a:cubicBezTo>
                      <a:cubicBezTo>
                        <a:pt x="289" y="2081"/>
                        <a:pt x="353" y="2077"/>
                        <a:pt x="384" y="2084"/>
                      </a:cubicBezTo>
                      <a:cubicBezTo>
                        <a:pt x="415" y="2091"/>
                        <a:pt x="421" y="2103"/>
                        <a:pt x="428" y="2128"/>
                      </a:cubicBezTo>
                      <a:cubicBezTo>
                        <a:pt x="435" y="2153"/>
                        <a:pt x="425" y="2200"/>
                        <a:pt x="424" y="2236"/>
                      </a:cubicBezTo>
                      <a:cubicBezTo>
                        <a:pt x="423" y="2272"/>
                        <a:pt x="423" y="2301"/>
                        <a:pt x="420" y="2344"/>
                      </a:cubicBezTo>
                      <a:cubicBezTo>
                        <a:pt x="411" y="2391"/>
                        <a:pt x="412" y="2168"/>
                        <a:pt x="408" y="2496"/>
                      </a:cubicBezTo>
                      <a:cubicBezTo>
                        <a:pt x="404" y="2824"/>
                        <a:pt x="384" y="4011"/>
                        <a:pt x="395" y="4313"/>
                      </a:cubicBezTo>
                      <a:lnTo>
                        <a:pt x="476" y="4310"/>
                      </a:lnTo>
                      <a:cubicBezTo>
                        <a:pt x="486" y="4194"/>
                        <a:pt x="460" y="3920"/>
                        <a:pt x="459" y="3614"/>
                      </a:cubicBezTo>
                      <a:cubicBezTo>
                        <a:pt x="458" y="3308"/>
                        <a:pt x="462" y="2713"/>
                        <a:pt x="468" y="2472"/>
                      </a:cubicBezTo>
                      <a:cubicBezTo>
                        <a:pt x="464" y="2328"/>
                        <a:pt x="493" y="2218"/>
                        <a:pt x="493" y="2165"/>
                      </a:cubicBezTo>
                      <a:cubicBezTo>
                        <a:pt x="493" y="2111"/>
                        <a:pt x="480" y="2100"/>
                        <a:pt x="468" y="2048"/>
                      </a:cubicBezTo>
                      <a:cubicBezTo>
                        <a:pt x="490" y="2027"/>
                        <a:pt x="484" y="2023"/>
                        <a:pt x="487" y="1982"/>
                      </a:cubicBezTo>
                      <a:cubicBezTo>
                        <a:pt x="490" y="1941"/>
                        <a:pt x="492" y="1960"/>
                        <a:pt x="487" y="1800"/>
                      </a:cubicBezTo>
                      <a:cubicBezTo>
                        <a:pt x="482" y="1640"/>
                        <a:pt x="459" y="1324"/>
                        <a:pt x="456" y="1024"/>
                      </a:cubicBezTo>
                      <a:cubicBezTo>
                        <a:pt x="453" y="724"/>
                        <a:pt x="474" y="171"/>
                        <a:pt x="468" y="0"/>
                      </a:cubicBezTo>
                      <a:lnTo>
                        <a:pt x="420" y="0"/>
                      </a:lnTo>
                      <a:cubicBezTo>
                        <a:pt x="411" y="87"/>
                        <a:pt x="415" y="371"/>
                        <a:pt x="412" y="524"/>
                      </a:cubicBezTo>
                      <a:cubicBezTo>
                        <a:pt x="409" y="677"/>
                        <a:pt x="403" y="742"/>
                        <a:pt x="404" y="920"/>
                      </a:cubicBezTo>
                      <a:cubicBezTo>
                        <a:pt x="405" y="1098"/>
                        <a:pt x="415" y="1419"/>
                        <a:pt x="420" y="1592"/>
                      </a:cubicBezTo>
                      <a:cubicBezTo>
                        <a:pt x="425" y="1765"/>
                        <a:pt x="439" y="1884"/>
                        <a:pt x="436" y="1956"/>
                      </a:cubicBezTo>
                      <a:cubicBezTo>
                        <a:pt x="432" y="1980"/>
                        <a:pt x="441" y="2017"/>
                        <a:pt x="400" y="2024"/>
                      </a:cubicBezTo>
                      <a:cubicBezTo>
                        <a:pt x="373" y="2037"/>
                        <a:pt x="295" y="2005"/>
                        <a:pt x="244" y="2004"/>
                      </a:cubicBezTo>
                      <a:cubicBezTo>
                        <a:pt x="193" y="2003"/>
                        <a:pt x="128" y="2042"/>
                        <a:pt x="96" y="2016"/>
                      </a:cubicBezTo>
                      <a:cubicBezTo>
                        <a:pt x="64" y="1990"/>
                        <a:pt x="55" y="1955"/>
                        <a:pt x="54" y="1845"/>
                      </a:cubicBezTo>
                      <a:cubicBezTo>
                        <a:pt x="53" y="1735"/>
                        <a:pt x="82" y="1567"/>
                        <a:pt x="88" y="1356"/>
                      </a:cubicBezTo>
                      <a:cubicBezTo>
                        <a:pt x="94" y="1145"/>
                        <a:pt x="93" y="806"/>
                        <a:pt x="92" y="580"/>
                      </a:cubicBezTo>
                      <a:cubicBezTo>
                        <a:pt x="91" y="354"/>
                        <a:pt x="93" y="97"/>
                        <a:pt x="84" y="0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184" name="Freeform 112"/>
                <p:cNvSpPr>
                  <a:spLocks/>
                </p:cNvSpPr>
                <p:nvPr/>
              </p:nvSpPr>
              <p:spPr bwMode="hidden">
                <a:xfrm>
                  <a:off x="686" y="2115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8" name="Group 113"/>
              <p:cNvGrpSpPr>
                <a:grpSpLocks/>
              </p:cNvGrpSpPr>
              <p:nvPr/>
            </p:nvGrpSpPr>
            <p:grpSpPr bwMode="auto">
              <a:xfrm flipV="1">
                <a:off x="2866" y="-3"/>
                <a:ext cx="396" cy="4318"/>
                <a:chOff x="2971" y="-3"/>
                <a:chExt cx="493" cy="4325"/>
              </a:xfrm>
            </p:grpSpPr>
            <p:sp>
              <p:nvSpPr>
                <p:cNvPr id="3186" name="Freeform 114"/>
                <p:cNvSpPr>
                  <a:spLocks/>
                </p:cNvSpPr>
                <p:nvPr/>
              </p:nvSpPr>
              <p:spPr bwMode="hidden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187" name="Freeform 115"/>
                <p:cNvSpPr>
                  <a:spLocks/>
                </p:cNvSpPr>
                <p:nvPr/>
              </p:nvSpPr>
              <p:spPr bwMode="hidden">
                <a:xfrm>
                  <a:off x="3228" y="2119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sp>
            <p:nvSpPr>
              <p:cNvPr id="3188" name="Freeform 116"/>
              <p:cNvSpPr>
                <a:spLocks/>
              </p:cNvSpPr>
              <p:nvPr/>
            </p:nvSpPr>
            <p:spPr bwMode="hidden">
              <a:xfrm rot="2199825" flipH="1">
                <a:off x="2185" y="2464"/>
                <a:ext cx="479" cy="950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189" name="Freeform 117"/>
              <p:cNvSpPr>
                <a:spLocks/>
              </p:cNvSpPr>
              <p:nvPr/>
            </p:nvSpPr>
            <p:spPr bwMode="hidden">
              <a:xfrm rot="21428822" flipH="1">
                <a:off x="2294" y="2929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190" name="Freeform 118"/>
              <p:cNvSpPr>
                <a:spLocks/>
              </p:cNvSpPr>
              <p:nvPr/>
            </p:nvSpPr>
            <p:spPr bwMode="hidden">
              <a:xfrm>
                <a:off x="3188" y="2454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191" name="Freeform 119"/>
              <p:cNvSpPr>
                <a:spLocks/>
              </p:cNvSpPr>
              <p:nvPr/>
            </p:nvSpPr>
            <p:spPr bwMode="hidden">
              <a:xfrm rot="-744944">
                <a:off x="3295" y="2728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192" name="Freeform 120"/>
              <p:cNvSpPr>
                <a:spLocks/>
              </p:cNvSpPr>
              <p:nvPr/>
            </p:nvSpPr>
            <p:spPr bwMode="hidden">
              <a:xfrm>
                <a:off x="2993" y="2966"/>
                <a:ext cx="474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grpSp>
            <p:nvGrpSpPr>
              <p:cNvPr id="9" name="Group 121"/>
              <p:cNvGrpSpPr>
                <a:grpSpLocks/>
              </p:cNvGrpSpPr>
              <p:nvPr/>
            </p:nvGrpSpPr>
            <p:grpSpPr bwMode="auto">
              <a:xfrm>
                <a:off x="2162" y="0"/>
                <a:ext cx="1981" cy="1676"/>
                <a:chOff x="2305" y="2222"/>
                <a:chExt cx="1981" cy="1676"/>
              </a:xfrm>
            </p:grpSpPr>
            <p:sp>
              <p:nvSpPr>
                <p:cNvPr id="3194" name="Freeform 122"/>
                <p:cNvSpPr>
                  <a:spLocks/>
                </p:cNvSpPr>
                <p:nvPr/>
              </p:nvSpPr>
              <p:spPr bwMode="hidden">
                <a:xfrm rot="2199825" flipH="1">
                  <a:off x="2305" y="2232"/>
                  <a:ext cx="479" cy="950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195" name="Freeform 123"/>
                <p:cNvSpPr>
                  <a:spLocks/>
                </p:cNvSpPr>
                <p:nvPr/>
              </p:nvSpPr>
              <p:spPr bwMode="hidden">
                <a:xfrm rot="21428822" flipH="1">
                  <a:off x="2414" y="269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196" name="Freeform 124"/>
                <p:cNvSpPr>
                  <a:spLocks/>
                </p:cNvSpPr>
                <p:nvPr/>
              </p:nvSpPr>
              <p:spPr bwMode="hidden">
                <a:xfrm>
                  <a:off x="3308" y="2222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197" name="Freeform 125"/>
                <p:cNvSpPr>
                  <a:spLocks/>
                </p:cNvSpPr>
                <p:nvPr/>
              </p:nvSpPr>
              <p:spPr bwMode="hidden">
                <a:xfrm rot="-744944">
                  <a:off x="3415" y="249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198" name="Freeform 126"/>
                <p:cNvSpPr>
                  <a:spLocks/>
                </p:cNvSpPr>
                <p:nvPr/>
              </p:nvSpPr>
              <p:spPr bwMode="hidden">
                <a:xfrm>
                  <a:off x="3113" y="273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10" name="Group 127"/>
              <p:cNvGrpSpPr>
                <a:grpSpLocks/>
              </p:cNvGrpSpPr>
              <p:nvPr/>
            </p:nvGrpSpPr>
            <p:grpSpPr bwMode="auto">
              <a:xfrm>
                <a:off x="196" y="1100"/>
                <a:ext cx="2234" cy="1706"/>
                <a:chOff x="196" y="1100"/>
                <a:chExt cx="2234" cy="1706"/>
              </a:xfrm>
            </p:grpSpPr>
            <p:sp>
              <p:nvSpPr>
                <p:cNvPr id="3200" name="Freeform 128"/>
                <p:cNvSpPr>
                  <a:spLocks/>
                </p:cNvSpPr>
                <p:nvPr/>
              </p:nvSpPr>
              <p:spPr bwMode="hidden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01" name="Freeform 129"/>
                <p:cNvSpPr>
                  <a:spLocks/>
                </p:cNvSpPr>
                <p:nvPr/>
              </p:nvSpPr>
              <p:spPr bwMode="hidden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02" name="Freeform 130"/>
                <p:cNvSpPr>
                  <a:spLocks/>
                </p:cNvSpPr>
                <p:nvPr/>
              </p:nvSpPr>
              <p:spPr bwMode="hidden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03" name="Freeform 131"/>
                <p:cNvSpPr>
                  <a:spLocks/>
                </p:cNvSpPr>
                <p:nvPr/>
              </p:nvSpPr>
              <p:spPr bwMode="hidden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04" name="Freeform 132"/>
                <p:cNvSpPr>
                  <a:spLocks/>
                </p:cNvSpPr>
                <p:nvPr/>
              </p:nvSpPr>
              <p:spPr bwMode="hidden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11" name="Group 133"/>
              <p:cNvGrpSpPr>
                <a:grpSpLocks/>
              </p:cNvGrpSpPr>
              <p:nvPr/>
            </p:nvGrpSpPr>
            <p:grpSpPr bwMode="auto">
              <a:xfrm>
                <a:off x="4660" y="0"/>
                <a:ext cx="385" cy="4308"/>
                <a:chOff x="4660" y="0"/>
                <a:chExt cx="385" cy="4308"/>
              </a:xfrm>
            </p:grpSpPr>
            <p:sp>
              <p:nvSpPr>
                <p:cNvPr id="3206" name="Freeform 134"/>
                <p:cNvSpPr>
                  <a:spLocks/>
                </p:cNvSpPr>
                <p:nvPr/>
              </p:nvSpPr>
              <p:spPr bwMode="hidden">
                <a:xfrm>
                  <a:off x="4676" y="0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07" name="Freeform 135"/>
                <p:cNvSpPr>
                  <a:spLocks/>
                </p:cNvSpPr>
                <p:nvPr/>
              </p:nvSpPr>
              <p:spPr bwMode="hidden">
                <a:xfrm>
                  <a:off x="4767" y="2173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08" name="Freeform 136"/>
                <p:cNvSpPr>
                  <a:spLocks/>
                </p:cNvSpPr>
                <p:nvPr/>
              </p:nvSpPr>
              <p:spPr bwMode="hidden">
                <a:xfrm>
                  <a:off x="4660" y="2594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09" name="Freeform 137"/>
                <p:cNvSpPr>
                  <a:spLocks/>
                </p:cNvSpPr>
                <p:nvPr/>
              </p:nvSpPr>
              <p:spPr bwMode="hidden">
                <a:xfrm>
                  <a:off x="4785" y="2643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12" name="Group 138"/>
              <p:cNvGrpSpPr>
                <a:grpSpLocks/>
              </p:cNvGrpSpPr>
              <p:nvPr/>
            </p:nvGrpSpPr>
            <p:grpSpPr bwMode="auto">
              <a:xfrm>
                <a:off x="3500" y="0"/>
                <a:ext cx="494" cy="4313"/>
                <a:chOff x="3792" y="-7"/>
                <a:chExt cx="494" cy="4328"/>
              </a:xfrm>
            </p:grpSpPr>
            <p:sp>
              <p:nvSpPr>
                <p:cNvPr id="3211" name="Freeform 139"/>
                <p:cNvSpPr>
                  <a:spLocks/>
                </p:cNvSpPr>
                <p:nvPr/>
              </p:nvSpPr>
              <p:spPr bwMode="hidden">
                <a:xfrm>
                  <a:off x="3792" y="0"/>
                  <a:ext cx="416" cy="432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8" y="406"/>
                    </a:cxn>
                    <a:cxn ang="0">
                      <a:pos x="3" y="662"/>
                    </a:cxn>
                    <a:cxn ang="0">
                      <a:pos x="8" y="713"/>
                    </a:cxn>
                    <a:cxn ang="0">
                      <a:pos x="24" y="740"/>
                    </a:cxn>
                    <a:cxn ang="0">
                      <a:pos x="42" y="758"/>
                    </a:cxn>
                    <a:cxn ang="0">
                      <a:pos x="36" y="803"/>
                    </a:cxn>
                    <a:cxn ang="0">
                      <a:pos x="12" y="824"/>
                    </a:cxn>
                    <a:cxn ang="0">
                      <a:pos x="0" y="878"/>
                    </a:cxn>
                    <a:cxn ang="0">
                      <a:pos x="9" y="2903"/>
                    </a:cxn>
                    <a:cxn ang="0">
                      <a:pos x="9" y="3276"/>
                    </a:cxn>
                    <a:cxn ang="0">
                      <a:pos x="16" y="3330"/>
                    </a:cxn>
                    <a:cxn ang="0">
                      <a:pos x="42" y="3354"/>
                    </a:cxn>
                    <a:cxn ang="0">
                      <a:pos x="51" y="3390"/>
                    </a:cxn>
                    <a:cxn ang="0">
                      <a:pos x="39" y="3427"/>
                    </a:cxn>
                    <a:cxn ang="0">
                      <a:pos x="24" y="3466"/>
                    </a:cxn>
                    <a:cxn ang="0">
                      <a:pos x="31" y="4321"/>
                    </a:cxn>
                    <a:cxn ang="0">
                      <a:pos x="102" y="4317"/>
                    </a:cxn>
                    <a:cxn ang="0">
                      <a:pos x="93" y="3529"/>
                    </a:cxn>
                    <a:cxn ang="0">
                      <a:pos x="117" y="3496"/>
                    </a:cxn>
                    <a:cxn ang="0">
                      <a:pos x="156" y="3493"/>
                    </a:cxn>
                    <a:cxn ang="0">
                      <a:pos x="297" y="3502"/>
                    </a:cxn>
                    <a:cxn ang="0">
                      <a:pos x="345" y="3502"/>
                    </a:cxn>
                    <a:cxn ang="0">
                      <a:pos x="357" y="3478"/>
                    </a:cxn>
                    <a:cxn ang="0">
                      <a:pos x="315" y="3459"/>
                    </a:cxn>
                    <a:cxn ang="0">
                      <a:pos x="128" y="3444"/>
                    </a:cxn>
                    <a:cxn ang="0">
                      <a:pos x="99" y="3430"/>
                    </a:cxn>
                    <a:cxn ang="0">
                      <a:pos x="120" y="3408"/>
                    </a:cxn>
                    <a:cxn ang="0">
                      <a:pos x="210" y="3399"/>
                    </a:cxn>
                    <a:cxn ang="0">
                      <a:pos x="337" y="3398"/>
                    </a:cxn>
                    <a:cxn ang="0">
                      <a:pos x="381" y="3381"/>
                    </a:cxn>
                    <a:cxn ang="0">
                      <a:pos x="128" y="3375"/>
                    </a:cxn>
                    <a:cxn ang="0">
                      <a:pos x="87" y="3336"/>
                    </a:cxn>
                    <a:cxn ang="0">
                      <a:pos x="68" y="3285"/>
                    </a:cxn>
                    <a:cxn ang="0">
                      <a:pos x="63" y="1525"/>
                    </a:cxn>
                    <a:cxn ang="0">
                      <a:pos x="68" y="885"/>
                    </a:cxn>
                    <a:cxn ang="0">
                      <a:pos x="84" y="851"/>
                    </a:cxn>
                    <a:cxn ang="0">
                      <a:pos x="120" y="832"/>
                    </a:cxn>
                    <a:cxn ang="0">
                      <a:pos x="405" y="825"/>
                    </a:cxn>
                    <a:cxn ang="0">
                      <a:pos x="405" y="765"/>
                    </a:cxn>
                    <a:cxn ang="0">
                      <a:pos x="203" y="765"/>
                    </a:cxn>
                    <a:cxn ang="0">
                      <a:pos x="150" y="752"/>
                    </a:cxn>
                    <a:cxn ang="0">
                      <a:pos x="105" y="728"/>
                    </a:cxn>
                    <a:cxn ang="0">
                      <a:pos x="75" y="705"/>
                    </a:cxn>
                    <a:cxn ang="0">
                      <a:pos x="60" y="645"/>
                    </a:cxn>
                    <a:cxn ang="0">
                      <a:pos x="81" y="316"/>
                    </a:cxn>
                    <a:cxn ang="0">
                      <a:pos x="81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416" h="4321">
                      <a:moveTo>
                        <a:pt x="12" y="0"/>
                      </a:moveTo>
                      <a:lnTo>
                        <a:pt x="18" y="406"/>
                      </a:lnTo>
                      <a:lnTo>
                        <a:pt x="3" y="662"/>
                      </a:lnTo>
                      <a:lnTo>
                        <a:pt x="8" y="713"/>
                      </a:lnTo>
                      <a:lnTo>
                        <a:pt x="24" y="740"/>
                      </a:lnTo>
                      <a:lnTo>
                        <a:pt x="42" y="758"/>
                      </a:lnTo>
                      <a:lnTo>
                        <a:pt x="36" y="803"/>
                      </a:lnTo>
                      <a:lnTo>
                        <a:pt x="12" y="824"/>
                      </a:lnTo>
                      <a:lnTo>
                        <a:pt x="0" y="878"/>
                      </a:lnTo>
                      <a:cubicBezTo>
                        <a:pt x="0" y="1224"/>
                        <a:pt x="8" y="2504"/>
                        <a:pt x="9" y="2903"/>
                      </a:cubicBezTo>
                      <a:cubicBezTo>
                        <a:pt x="10" y="3302"/>
                        <a:pt x="8" y="3205"/>
                        <a:pt x="9" y="3276"/>
                      </a:cubicBezTo>
                      <a:lnTo>
                        <a:pt x="16" y="3330"/>
                      </a:lnTo>
                      <a:lnTo>
                        <a:pt x="42" y="3354"/>
                      </a:lnTo>
                      <a:lnTo>
                        <a:pt x="51" y="3390"/>
                      </a:lnTo>
                      <a:lnTo>
                        <a:pt x="39" y="3427"/>
                      </a:lnTo>
                      <a:lnTo>
                        <a:pt x="24" y="3466"/>
                      </a:lnTo>
                      <a:cubicBezTo>
                        <a:pt x="23" y="3615"/>
                        <a:pt x="18" y="4179"/>
                        <a:pt x="31" y="4321"/>
                      </a:cubicBezTo>
                      <a:lnTo>
                        <a:pt x="102" y="4317"/>
                      </a:lnTo>
                      <a:cubicBezTo>
                        <a:pt x="112" y="4185"/>
                        <a:pt x="91" y="3666"/>
                        <a:pt x="93" y="3529"/>
                      </a:cubicBezTo>
                      <a:lnTo>
                        <a:pt x="117" y="3496"/>
                      </a:lnTo>
                      <a:lnTo>
                        <a:pt x="156" y="3493"/>
                      </a:lnTo>
                      <a:cubicBezTo>
                        <a:pt x="186" y="3494"/>
                        <a:pt x="266" y="3501"/>
                        <a:pt x="297" y="3502"/>
                      </a:cubicBezTo>
                      <a:cubicBezTo>
                        <a:pt x="328" y="3503"/>
                        <a:pt x="335" y="3506"/>
                        <a:pt x="345" y="3502"/>
                      </a:cubicBezTo>
                      <a:cubicBezTo>
                        <a:pt x="355" y="3498"/>
                        <a:pt x="362" y="3485"/>
                        <a:pt x="357" y="3478"/>
                      </a:cubicBezTo>
                      <a:cubicBezTo>
                        <a:pt x="352" y="3471"/>
                        <a:pt x="353" y="3465"/>
                        <a:pt x="315" y="3459"/>
                      </a:cubicBezTo>
                      <a:cubicBezTo>
                        <a:pt x="277" y="3453"/>
                        <a:pt x="164" y="3449"/>
                        <a:pt x="128" y="3444"/>
                      </a:cubicBezTo>
                      <a:cubicBezTo>
                        <a:pt x="92" y="3439"/>
                        <a:pt x="100" y="3436"/>
                        <a:pt x="99" y="3430"/>
                      </a:cubicBezTo>
                      <a:cubicBezTo>
                        <a:pt x="98" y="3424"/>
                        <a:pt x="102" y="3413"/>
                        <a:pt x="120" y="3408"/>
                      </a:cubicBezTo>
                      <a:lnTo>
                        <a:pt x="210" y="3399"/>
                      </a:lnTo>
                      <a:cubicBezTo>
                        <a:pt x="246" y="3397"/>
                        <a:pt x="309" y="3401"/>
                        <a:pt x="337" y="3398"/>
                      </a:cubicBezTo>
                      <a:cubicBezTo>
                        <a:pt x="365" y="3395"/>
                        <a:pt x="416" y="3385"/>
                        <a:pt x="381" y="3381"/>
                      </a:cubicBezTo>
                      <a:cubicBezTo>
                        <a:pt x="346" y="3377"/>
                        <a:pt x="177" y="3382"/>
                        <a:pt x="128" y="3375"/>
                      </a:cubicBezTo>
                      <a:lnTo>
                        <a:pt x="87" y="3336"/>
                      </a:lnTo>
                      <a:lnTo>
                        <a:pt x="68" y="3285"/>
                      </a:lnTo>
                      <a:cubicBezTo>
                        <a:pt x="64" y="2983"/>
                        <a:pt x="63" y="1925"/>
                        <a:pt x="63" y="1525"/>
                      </a:cubicBezTo>
                      <a:lnTo>
                        <a:pt x="68" y="885"/>
                      </a:lnTo>
                      <a:lnTo>
                        <a:pt x="84" y="851"/>
                      </a:lnTo>
                      <a:lnTo>
                        <a:pt x="120" y="832"/>
                      </a:lnTo>
                      <a:lnTo>
                        <a:pt x="405" y="825"/>
                      </a:lnTo>
                      <a:lnTo>
                        <a:pt x="405" y="765"/>
                      </a:lnTo>
                      <a:lnTo>
                        <a:pt x="203" y="765"/>
                      </a:lnTo>
                      <a:lnTo>
                        <a:pt x="150" y="752"/>
                      </a:lnTo>
                      <a:lnTo>
                        <a:pt x="105" y="728"/>
                      </a:lnTo>
                      <a:lnTo>
                        <a:pt x="75" y="705"/>
                      </a:lnTo>
                      <a:lnTo>
                        <a:pt x="60" y="645"/>
                      </a:lnTo>
                      <a:lnTo>
                        <a:pt x="81" y="316"/>
                      </a:lnTo>
                      <a:lnTo>
                        <a:pt x="81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12" name="Freeform 140"/>
                <p:cNvSpPr>
                  <a:spLocks/>
                </p:cNvSpPr>
                <p:nvPr/>
              </p:nvSpPr>
              <p:spPr bwMode="hidden">
                <a:xfrm>
                  <a:off x="4099" y="-7"/>
                  <a:ext cx="187" cy="4323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157" y="658"/>
                    </a:cxn>
                    <a:cxn ang="0">
                      <a:pos x="142" y="733"/>
                    </a:cxn>
                    <a:cxn ang="0">
                      <a:pos x="90" y="763"/>
                    </a:cxn>
                    <a:cxn ang="0">
                      <a:pos x="53" y="792"/>
                    </a:cxn>
                    <a:cxn ang="0">
                      <a:pos x="83" y="830"/>
                    </a:cxn>
                    <a:cxn ang="0">
                      <a:pos x="127" y="837"/>
                    </a:cxn>
                    <a:cxn ang="0">
                      <a:pos x="157" y="875"/>
                    </a:cxn>
                    <a:cxn ang="0">
                      <a:pos x="157" y="1152"/>
                    </a:cxn>
                    <a:cxn ang="0">
                      <a:pos x="135" y="1466"/>
                    </a:cxn>
                    <a:cxn ang="0">
                      <a:pos x="135" y="2573"/>
                    </a:cxn>
                    <a:cxn ang="0">
                      <a:pos x="165" y="3037"/>
                    </a:cxn>
                    <a:cxn ang="0">
                      <a:pos x="180" y="3298"/>
                    </a:cxn>
                    <a:cxn ang="0">
                      <a:pos x="142" y="3418"/>
                    </a:cxn>
                    <a:cxn ang="0">
                      <a:pos x="150" y="3463"/>
                    </a:cxn>
                    <a:cxn ang="0">
                      <a:pos x="172" y="3523"/>
                    </a:cxn>
                    <a:cxn ang="0">
                      <a:pos x="187" y="3807"/>
                    </a:cxn>
                    <a:cxn ang="0">
                      <a:pos x="187" y="4323"/>
                    </a:cxn>
                    <a:cxn ang="0">
                      <a:pos x="120" y="4316"/>
                    </a:cxn>
                    <a:cxn ang="0">
                      <a:pos x="105" y="3605"/>
                    </a:cxn>
                    <a:cxn ang="0">
                      <a:pos x="68" y="3463"/>
                    </a:cxn>
                    <a:cxn ang="0">
                      <a:pos x="83" y="3381"/>
                    </a:cxn>
                    <a:cxn ang="0">
                      <a:pos x="127" y="3313"/>
                    </a:cxn>
                    <a:cxn ang="0">
                      <a:pos x="98" y="3081"/>
                    </a:cxn>
                    <a:cxn ang="0">
                      <a:pos x="83" y="2573"/>
                    </a:cxn>
                    <a:cxn ang="0">
                      <a:pos x="83" y="1825"/>
                    </a:cxn>
                    <a:cxn ang="0">
                      <a:pos x="75" y="1264"/>
                    </a:cxn>
                    <a:cxn ang="0">
                      <a:pos x="83" y="950"/>
                    </a:cxn>
                    <a:cxn ang="0">
                      <a:pos x="38" y="852"/>
                    </a:cxn>
                    <a:cxn ang="0">
                      <a:pos x="0" y="807"/>
                    </a:cxn>
                    <a:cxn ang="0">
                      <a:pos x="75" y="718"/>
                    </a:cxn>
                    <a:cxn ang="0">
                      <a:pos x="105" y="605"/>
                    </a:cxn>
                    <a:cxn ang="0">
                      <a:pos x="90" y="119"/>
                    </a:cxn>
                    <a:cxn ang="0">
                      <a:pos x="75" y="7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87" h="4323">
                      <a:moveTo>
                        <a:pt x="142" y="0"/>
                      </a:moveTo>
                      <a:lnTo>
                        <a:pt x="157" y="658"/>
                      </a:lnTo>
                      <a:lnTo>
                        <a:pt x="142" y="733"/>
                      </a:lnTo>
                      <a:lnTo>
                        <a:pt x="90" y="763"/>
                      </a:lnTo>
                      <a:lnTo>
                        <a:pt x="53" y="792"/>
                      </a:lnTo>
                      <a:lnTo>
                        <a:pt x="83" y="830"/>
                      </a:lnTo>
                      <a:lnTo>
                        <a:pt x="127" y="837"/>
                      </a:lnTo>
                      <a:lnTo>
                        <a:pt x="157" y="875"/>
                      </a:lnTo>
                      <a:lnTo>
                        <a:pt x="157" y="1152"/>
                      </a:lnTo>
                      <a:lnTo>
                        <a:pt x="135" y="1466"/>
                      </a:lnTo>
                      <a:lnTo>
                        <a:pt x="135" y="2573"/>
                      </a:lnTo>
                      <a:lnTo>
                        <a:pt x="165" y="3037"/>
                      </a:lnTo>
                      <a:lnTo>
                        <a:pt x="180" y="3298"/>
                      </a:lnTo>
                      <a:lnTo>
                        <a:pt x="142" y="3418"/>
                      </a:lnTo>
                      <a:lnTo>
                        <a:pt x="150" y="3463"/>
                      </a:lnTo>
                      <a:lnTo>
                        <a:pt x="172" y="3523"/>
                      </a:lnTo>
                      <a:lnTo>
                        <a:pt x="187" y="3807"/>
                      </a:lnTo>
                      <a:lnTo>
                        <a:pt x="187" y="4323"/>
                      </a:lnTo>
                      <a:lnTo>
                        <a:pt x="120" y="4316"/>
                      </a:lnTo>
                      <a:lnTo>
                        <a:pt x="105" y="3605"/>
                      </a:lnTo>
                      <a:lnTo>
                        <a:pt x="68" y="3463"/>
                      </a:lnTo>
                      <a:lnTo>
                        <a:pt x="83" y="3381"/>
                      </a:lnTo>
                      <a:lnTo>
                        <a:pt x="127" y="3313"/>
                      </a:lnTo>
                      <a:lnTo>
                        <a:pt x="98" y="3081"/>
                      </a:lnTo>
                      <a:lnTo>
                        <a:pt x="83" y="2573"/>
                      </a:lnTo>
                      <a:lnTo>
                        <a:pt x="83" y="1825"/>
                      </a:lnTo>
                      <a:lnTo>
                        <a:pt x="75" y="1264"/>
                      </a:lnTo>
                      <a:lnTo>
                        <a:pt x="83" y="950"/>
                      </a:lnTo>
                      <a:lnTo>
                        <a:pt x="38" y="852"/>
                      </a:lnTo>
                      <a:lnTo>
                        <a:pt x="0" y="807"/>
                      </a:lnTo>
                      <a:lnTo>
                        <a:pt x="75" y="718"/>
                      </a:lnTo>
                      <a:lnTo>
                        <a:pt x="105" y="605"/>
                      </a:lnTo>
                      <a:lnTo>
                        <a:pt x="90" y="119"/>
                      </a:lnTo>
                      <a:lnTo>
                        <a:pt x="75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13" name="Group 141"/>
              <p:cNvGrpSpPr>
                <a:grpSpLocks/>
              </p:cNvGrpSpPr>
              <p:nvPr/>
            </p:nvGrpSpPr>
            <p:grpSpPr bwMode="auto">
              <a:xfrm>
                <a:off x="2956" y="1201"/>
                <a:ext cx="1762" cy="1448"/>
                <a:chOff x="3387" y="1456"/>
                <a:chExt cx="1707" cy="1402"/>
              </a:xfrm>
            </p:grpSpPr>
            <p:sp>
              <p:nvSpPr>
                <p:cNvPr id="3214" name="Freeform 142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15" name="Freeform 143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16" name="Freeform 144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sp>
            <p:nvSpPr>
              <p:cNvPr id="3217" name="Freeform 145"/>
              <p:cNvSpPr>
                <a:spLocks/>
              </p:cNvSpPr>
              <p:nvPr/>
            </p:nvSpPr>
            <p:spPr bwMode="hidden">
              <a:xfrm rot="21428822" flipH="1">
                <a:off x="4882" y="660"/>
                <a:ext cx="496" cy="7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218" name="Freeform 146"/>
              <p:cNvSpPr>
                <a:spLocks/>
              </p:cNvSpPr>
              <p:nvPr/>
            </p:nvSpPr>
            <p:spPr bwMode="hidden">
              <a:xfrm>
                <a:off x="5541" y="574"/>
                <a:ext cx="216" cy="365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213" y="23"/>
                  </a:cxn>
                  <a:cxn ang="0">
                    <a:pos x="216" y="146"/>
                  </a:cxn>
                  <a:cxn ang="0">
                    <a:pos x="84" y="66"/>
                  </a:cxn>
                  <a:cxn ang="0">
                    <a:pos x="72" y="85"/>
                  </a:cxn>
                  <a:cxn ang="0">
                    <a:pos x="169" y="147"/>
                  </a:cxn>
                  <a:cxn ang="0">
                    <a:pos x="213" y="194"/>
                  </a:cxn>
                  <a:cxn ang="0">
                    <a:pos x="216" y="365"/>
                  </a:cxn>
                  <a:cxn ang="0">
                    <a:pos x="45" y="192"/>
                  </a:cxn>
                  <a:cxn ang="0">
                    <a:pos x="1" y="68"/>
                  </a:cxn>
                  <a:cxn ang="0">
                    <a:pos x="39" y="8"/>
                  </a:cxn>
                </a:cxnLst>
                <a:rect l="0" t="0" r="r" b="b"/>
                <a:pathLst>
                  <a:path w="216" h="365">
                    <a:moveTo>
                      <a:pt x="39" y="8"/>
                    </a:moveTo>
                    <a:cubicBezTo>
                      <a:pt x="74" y="1"/>
                      <a:pt x="183" y="0"/>
                      <a:pt x="213" y="23"/>
                    </a:cubicBezTo>
                    <a:lnTo>
                      <a:pt x="216" y="146"/>
                    </a:lnTo>
                    <a:cubicBezTo>
                      <a:pt x="195" y="153"/>
                      <a:pt x="108" y="76"/>
                      <a:pt x="84" y="66"/>
                    </a:cubicBezTo>
                    <a:cubicBezTo>
                      <a:pt x="60" y="56"/>
                      <a:pt x="58" y="72"/>
                      <a:pt x="72" y="85"/>
                    </a:cubicBezTo>
                    <a:cubicBezTo>
                      <a:pt x="86" y="99"/>
                      <a:pt x="146" y="129"/>
                      <a:pt x="169" y="147"/>
                    </a:cubicBezTo>
                    <a:cubicBezTo>
                      <a:pt x="192" y="165"/>
                      <a:pt x="205" y="158"/>
                      <a:pt x="213" y="194"/>
                    </a:cubicBezTo>
                    <a:lnTo>
                      <a:pt x="216" y="365"/>
                    </a:lnTo>
                    <a:cubicBezTo>
                      <a:pt x="188" y="365"/>
                      <a:pt x="81" y="242"/>
                      <a:pt x="45" y="192"/>
                    </a:cubicBezTo>
                    <a:cubicBezTo>
                      <a:pt x="9" y="142"/>
                      <a:pt x="2" y="98"/>
                      <a:pt x="1" y="68"/>
                    </a:cubicBezTo>
                    <a:cubicBezTo>
                      <a:pt x="0" y="37"/>
                      <a:pt x="3" y="16"/>
                      <a:pt x="39" y="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219" name="Freeform 147"/>
              <p:cNvSpPr>
                <a:spLocks/>
              </p:cNvSpPr>
              <p:nvPr/>
            </p:nvSpPr>
            <p:spPr bwMode="hidden">
              <a:xfrm>
                <a:off x="5373" y="686"/>
                <a:ext cx="334" cy="819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grpSp>
            <p:nvGrpSpPr>
              <p:cNvPr id="14" name="Group 148"/>
              <p:cNvGrpSpPr>
                <a:grpSpLocks/>
              </p:cNvGrpSpPr>
              <p:nvPr/>
            </p:nvGrpSpPr>
            <p:grpSpPr bwMode="auto">
              <a:xfrm>
                <a:off x="4358" y="2718"/>
                <a:ext cx="1200" cy="986"/>
                <a:chOff x="3387" y="1456"/>
                <a:chExt cx="1707" cy="1402"/>
              </a:xfrm>
            </p:grpSpPr>
            <p:sp>
              <p:nvSpPr>
                <p:cNvPr id="3221" name="Freeform 149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22" name="Freeform 150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23" name="Freeform 151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15" name="Group 152"/>
              <p:cNvGrpSpPr>
                <a:grpSpLocks/>
              </p:cNvGrpSpPr>
              <p:nvPr/>
            </p:nvGrpSpPr>
            <p:grpSpPr bwMode="auto">
              <a:xfrm>
                <a:off x="1478" y="3479"/>
                <a:ext cx="930" cy="764"/>
                <a:chOff x="3387" y="1456"/>
                <a:chExt cx="1707" cy="1402"/>
              </a:xfrm>
            </p:grpSpPr>
            <p:sp>
              <p:nvSpPr>
                <p:cNvPr id="3225" name="Freeform 153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26" name="Freeform 154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27" name="Freeform 155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sp>
            <p:nvSpPr>
              <p:cNvPr id="3228" name="Freeform 156"/>
              <p:cNvSpPr>
                <a:spLocks/>
              </p:cNvSpPr>
              <p:nvPr/>
            </p:nvSpPr>
            <p:spPr bwMode="hidden">
              <a:xfrm rot="-744944">
                <a:off x="818" y="3141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229" name="Freeform 157"/>
              <p:cNvSpPr>
                <a:spLocks/>
              </p:cNvSpPr>
              <p:nvPr/>
            </p:nvSpPr>
            <p:spPr bwMode="hidden">
              <a:xfrm>
                <a:off x="604" y="3352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230" name="Freeform 158"/>
              <p:cNvSpPr>
                <a:spLocks/>
              </p:cNvSpPr>
              <p:nvPr/>
            </p:nvSpPr>
            <p:spPr bwMode="hidden">
              <a:xfrm>
                <a:off x="721" y="2948"/>
                <a:ext cx="729" cy="248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231" name="Freeform 159"/>
              <p:cNvSpPr>
                <a:spLocks/>
              </p:cNvSpPr>
              <p:nvPr/>
            </p:nvSpPr>
            <p:spPr bwMode="hidden">
              <a:xfrm>
                <a:off x="0" y="3278"/>
                <a:ext cx="537" cy="619"/>
              </a:xfrm>
              <a:custGeom>
                <a:avLst/>
                <a:gdLst/>
                <a:ahLst/>
                <a:cxnLst>
                  <a:cxn ang="0">
                    <a:pos x="497" y="43"/>
                  </a:cxn>
                  <a:cxn ang="0">
                    <a:pos x="315" y="58"/>
                  </a:cxn>
                  <a:cxn ang="0">
                    <a:pos x="0" y="388"/>
                  </a:cxn>
                  <a:cxn ang="0">
                    <a:pos x="3" y="520"/>
                  </a:cxn>
                  <a:cxn ang="0">
                    <a:pos x="119" y="387"/>
                  </a:cxn>
                  <a:cxn ang="0">
                    <a:pos x="302" y="197"/>
                  </a:cxn>
                  <a:cxn ang="0">
                    <a:pos x="447" y="104"/>
                  </a:cxn>
                  <a:cxn ang="0">
                    <a:pos x="460" y="124"/>
                  </a:cxn>
                  <a:cxn ang="0">
                    <a:pos x="357" y="191"/>
                  </a:cxn>
                  <a:cxn ang="0">
                    <a:pos x="221" y="322"/>
                  </a:cxn>
                  <a:cxn ang="0">
                    <a:pos x="0" y="562"/>
                  </a:cxn>
                  <a:cxn ang="0">
                    <a:pos x="0" y="619"/>
                  </a:cxn>
                  <a:cxn ang="0">
                    <a:pos x="264" y="455"/>
                  </a:cxn>
                  <a:cxn ang="0">
                    <a:pos x="488" y="238"/>
                  </a:cxn>
                  <a:cxn ang="0">
                    <a:pos x="536" y="106"/>
                  </a:cxn>
                  <a:cxn ang="0">
                    <a:pos x="497" y="43"/>
                  </a:cxn>
                </a:cxnLst>
                <a:rect l="0" t="0" r="r" b="b"/>
                <a:pathLst>
                  <a:path w="537" h="619">
                    <a:moveTo>
                      <a:pt x="497" y="43"/>
                    </a:moveTo>
                    <a:cubicBezTo>
                      <a:pt x="459" y="35"/>
                      <a:pt x="398" y="0"/>
                      <a:pt x="315" y="58"/>
                    </a:cubicBezTo>
                    <a:cubicBezTo>
                      <a:pt x="232" y="116"/>
                      <a:pt x="52" y="311"/>
                      <a:pt x="0" y="388"/>
                    </a:cubicBezTo>
                    <a:lnTo>
                      <a:pt x="3" y="520"/>
                    </a:lnTo>
                    <a:cubicBezTo>
                      <a:pt x="23" y="520"/>
                      <a:pt x="69" y="441"/>
                      <a:pt x="119" y="387"/>
                    </a:cubicBezTo>
                    <a:cubicBezTo>
                      <a:pt x="169" y="333"/>
                      <a:pt x="248" y="243"/>
                      <a:pt x="302" y="197"/>
                    </a:cubicBezTo>
                    <a:cubicBezTo>
                      <a:pt x="357" y="150"/>
                      <a:pt x="421" y="116"/>
                      <a:pt x="447" y="104"/>
                    </a:cubicBezTo>
                    <a:cubicBezTo>
                      <a:pt x="473" y="92"/>
                      <a:pt x="476" y="110"/>
                      <a:pt x="460" y="124"/>
                    </a:cubicBezTo>
                    <a:cubicBezTo>
                      <a:pt x="446" y="140"/>
                      <a:pt x="396" y="158"/>
                      <a:pt x="357" y="191"/>
                    </a:cubicBezTo>
                    <a:cubicBezTo>
                      <a:pt x="317" y="224"/>
                      <a:pt x="280" y="260"/>
                      <a:pt x="221" y="322"/>
                    </a:cubicBezTo>
                    <a:cubicBezTo>
                      <a:pt x="162" y="384"/>
                      <a:pt x="37" y="513"/>
                      <a:pt x="0" y="562"/>
                    </a:cubicBezTo>
                    <a:lnTo>
                      <a:pt x="0" y="619"/>
                    </a:lnTo>
                    <a:cubicBezTo>
                      <a:pt x="44" y="601"/>
                      <a:pt x="183" y="518"/>
                      <a:pt x="264" y="455"/>
                    </a:cubicBezTo>
                    <a:cubicBezTo>
                      <a:pt x="345" y="392"/>
                      <a:pt x="443" y="296"/>
                      <a:pt x="488" y="238"/>
                    </a:cubicBezTo>
                    <a:cubicBezTo>
                      <a:pt x="534" y="180"/>
                      <a:pt x="534" y="138"/>
                      <a:pt x="536" y="106"/>
                    </a:cubicBezTo>
                    <a:cubicBezTo>
                      <a:pt x="537" y="74"/>
                      <a:pt x="533" y="51"/>
                      <a:pt x="497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232" name="Freeform 160"/>
              <p:cNvSpPr>
                <a:spLocks/>
              </p:cNvSpPr>
              <p:nvPr/>
            </p:nvSpPr>
            <p:spPr bwMode="hidden">
              <a:xfrm>
                <a:off x="0" y="3063"/>
                <a:ext cx="506" cy="242"/>
              </a:xfrm>
              <a:custGeom>
                <a:avLst/>
                <a:gdLst/>
                <a:ahLst/>
                <a:cxnLst>
                  <a:cxn ang="0">
                    <a:pos x="469" y="200"/>
                  </a:cxn>
                  <a:cxn ang="0">
                    <a:pos x="492" y="168"/>
                  </a:cxn>
                  <a:cxn ang="0">
                    <a:pos x="481" y="114"/>
                  </a:cxn>
                  <a:cxn ang="0">
                    <a:pos x="389" y="31"/>
                  </a:cxn>
                  <a:cxn ang="0">
                    <a:pos x="184" y="1"/>
                  </a:cxn>
                  <a:cxn ang="0">
                    <a:pos x="3" y="24"/>
                  </a:cxn>
                  <a:cxn ang="0">
                    <a:pos x="0" y="114"/>
                  </a:cxn>
                  <a:cxn ang="0">
                    <a:pos x="169" y="103"/>
                  </a:cxn>
                  <a:cxn ang="0">
                    <a:pos x="340" y="129"/>
                  </a:cxn>
                  <a:cxn ang="0">
                    <a:pos x="389" y="153"/>
                  </a:cxn>
                  <a:cxn ang="0">
                    <a:pos x="386" y="170"/>
                  </a:cxn>
                  <a:cxn ang="0">
                    <a:pos x="319" y="143"/>
                  </a:cxn>
                  <a:cxn ang="0">
                    <a:pos x="166" y="120"/>
                  </a:cxn>
                  <a:cxn ang="0">
                    <a:pos x="3" y="144"/>
                  </a:cxn>
                  <a:cxn ang="0">
                    <a:pos x="6" y="204"/>
                  </a:cxn>
                  <a:cxn ang="0">
                    <a:pos x="271" y="241"/>
                  </a:cxn>
                  <a:cxn ang="0">
                    <a:pos x="469" y="200"/>
                  </a:cxn>
                </a:cxnLst>
                <a:rect l="0" t="0" r="r" b="b"/>
                <a:pathLst>
                  <a:path w="506" h="242">
                    <a:moveTo>
                      <a:pt x="469" y="200"/>
                    </a:moveTo>
                    <a:cubicBezTo>
                      <a:pt x="506" y="188"/>
                      <a:pt x="490" y="182"/>
                      <a:pt x="492" y="168"/>
                    </a:cubicBezTo>
                    <a:cubicBezTo>
                      <a:pt x="494" y="155"/>
                      <a:pt x="499" y="138"/>
                      <a:pt x="481" y="114"/>
                    </a:cubicBezTo>
                    <a:cubicBezTo>
                      <a:pt x="465" y="92"/>
                      <a:pt x="438" y="50"/>
                      <a:pt x="389" y="31"/>
                    </a:cubicBezTo>
                    <a:cubicBezTo>
                      <a:pt x="339" y="12"/>
                      <a:pt x="248" y="2"/>
                      <a:pt x="184" y="1"/>
                    </a:cubicBezTo>
                    <a:cubicBezTo>
                      <a:pt x="120" y="0"/>
                      <a:pt x="34" y="5"/>
                      <a:pt x="3" y="24"/>
                    </a:cubicBezTo>
                    <a:lnTo>
                      <a:pt x="0" y="114"/>
                    </a:lnTo>
                    <a:cubicBezTo>
                      <a:pt x="28" y="127"/>
                      <a:pt x="112" y="101"/>
                      <a:pt x="169" y="103"/>
                    </a:cubicBezTo>
                    <a:cubicBezTo>
                      <a:pt x="226" y="105"/>
                      <a:pt x="303" y="120"/>
                      <a:pt x="340" y="129"/>
                    </a:cubicBezTo>
                    <a:cubicBezTo>
                      <a:pt x="376" y="137"/>
                      <a:pt x="381" y="146"/>
                      <a:pt x="389" y="153"/>
                    </a:cubicBezTo>
                    <a:cubicBezTo>
                      <a:pt x="396" y="160"/>
                      <a:pt x="397" y="172"/>
                      <a:pt x="386" y="170"/>
                    </a:cubicBezTo>
                    <a:cubicBezTo>
                      <a:pt x="374" y="168"/>
                      <a:pt x="357" y="151"/>
                      <a:pt x="319" y="143"/>
                    </a:cubicBezTo>
                    <a:cubicBezTo>
                      <a:pt x="283" y="135"/>
                      <a:pt x="219" y="120"/>
                      <a:pt x="166" y="120"/>
                    </a:cubicBezTo>
                    <a:cubicBezTo>
                      <a:pt x="113" y="120"/>
                      <a:pt x="30" y="130"/>
                      <a:pt x="3" y="144"/>
                    </a:cubicBezTo>
                    <a:lnTo>
                      <a:pt x="6" y="204"/>
                    </a:lnTo>
                    <a:cubicBezTo>
                      <a:pt x="51" y="220"/>
                      <a:pt x="194" y="242"/>
                      <a:pt x="271" y="241"/>
                    </a:cubicBezTo>
                    <a:cubicBezTo>
                      <a:pt x="348" y="240"/>
                      <a:pt x="433" y="212"/>
                      <a:pt x="469" y="20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233" name="Freeform 161"/>
              <p:cNvSpPr>
                <a:spLocks/>
              </p:cNvSpPr>
              <p:nvPr/>
            </p:nvSpPr>
            <p:spPr bwMode="hidden">
              <a:xfrm rot="-744944">
                <a:off x="811" y="22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234" name="Freeform 162"/>
              <p:cNvSpPr>
                <a:spLocks/>
              </p:cNvSpPr>
              <p:nvPr/>
            </p:nvSpPr>
            <p:spPr bwMode="hidden">
              <a:xfrm>
                <a:off x="597" y="233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235" name="Freeform 163"/>
              <p:cNvSpPr>
                <a:spLocks/>
              </p:cNvSpPr>
              <p:nvPr/>
            </p:nvSpPr>
            <p:spPr bwMode="hidden">
              <a:xfrm>
                <a:off x="667" y="0"/>
                <a:ext cx="880" cy="76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76" y="0"/>
                  </a:cxn>
                  <a:cxn ang="0">
                    <a:pos x="705" y="31"/>
                  </a:cxn>
                  <a:cxn ang="0">
                    <a:pos x="619" y="31"/>
                  </a:cxn>
                  <a:cxn ang="0">
                    <a:pos x="636" y="48"/>
                  </a:cxn>
                  <a:cxn ang="0">
                    <a:pos x="549" y="65"/>
                  </a:cxn>
                  <a:cxn ang="0">
                    <a:pos x="272" y="65"/>
                  </a:cxn>
                  <a:cxn ang="0">
                    <a:pos x="83" y="0"/>
                  </a:cxn>
                </a:cxnLst>
                <a:rect l="0" t="0" r="r" b="b"/>
                <a:pathLst>
                  <a:path w="880" h="76">
                    <a:moveTo>
                      <a:pt x="83" y="0"/>
                    </a:moveTo>
                    <a:lnTo>
                      <a:pt x="776" y="0"/>
                    </a:lnTo>
                    <a:cubicBezTo>
                      <a:pt x="880" y="5"/>
                      <a:pt x="731" y="26"/>
                      <a:pt x="705" y="31"/>
                    </a:cubicBezTo>
                    <a:cubicBezTo>
                      <a:pt x="679" y="36"/>
                      <a:pt x="630" y="28"/>
                      <a:pt x="619" y="31"/>
                    </a:cubicBezTo>
                    <a:cubicBezTo>
                      <a:pt x="608" y="34"/>
                      <a:pt x="648" y="42"/>
                      <a:pt x="636" y="48"/>
                    </a:cubicBezTo>
                    <a:cubicBezTo>
                      <a:pt x="624" y="54"/>
                      <a:pt x="610" y="63"/>
                      <a:pt x="549" y="65"/>
                    </a:cubicBezTo>
                    <a:cubicBezTo>
                      <a:pt x="489" y="68"/>
                      <a:pt x="350" y="76"/>
                      <a:pt x="272" y="65"/>
                    </a:cubicBezTo>
                    <a:cubicBezTo>
                      <a:pt x="194" y="54"/>
                      <a:pt x="0" y="7"/>
                      <a:pt x="83" y="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236" name="Freeform 164"/>
              <p:cNvSpPr>
                <a:spLocks/>
              </p:cNvSpPr>
              <p:nvPr/>
            </p:nvSpPr>
            <p:spPr bwMode="hidden">
              <a:xfrm>
                <a:off x="-14" y="161"/>
                <a:ext cx="544" cy="634"/>
              </a:xfrm>
              <a:custGeom>
                <a:avLst/>
                <a:gdLst/>
                <a:ahLst/>
                <a:cxnLst>
                  <a:cxn ang="0">
                    <a:pos x="504" y="41"/>
                  </a:cxn>
                  <a:cxn ang="0">
                    <a:pos x="322" y="56"/>
                  </a:cxn>
                  <a:cxn ang="0">
                    <a:pos x="17" y="379"/>
                  </a:cxn>
                  <a:cxn ang="0">
                    <a:pos x="14" y="520"/>
                  </a:cxn>
                  <a:cxn ang="0">
                    <a:pos x="126" y="385"/>
                  </a:cxn>
                  <a:cxn ang="0">
                    <a:pos x="309" y="195"/>
                  </a:cxn>
                  <a:cxn ang="0">
                    <a:pos x="454" y="102"/>
                  </a:cxn>
                  <a:cxn ang="0">
                    <a:pos x="467" y="122"/>
                  </a:cxn>
                  <a:cxn ang="0">
                    <a:pos x="364" y="189"/>
                  </a:cxn>
                  <a:cxn ang="0">
                    <a:pos x="228" y="320"/>
                  </a:cxn>
                  <a:cxn ang="0">
                    <a:pos x="41" y="527"/>
                  </a:cxn>
                  <a:cxn ang="0">
                    <a:pos x="17" y="559"/>
                  </a:cxn>
                  <a:cxn ang="0">
                    <a:pos x="14" y="628"/>
                  </a:cxn>
                  <a:cxn ang="0">
                    <a:pos x="43" y="598"/>
                  </a:cxn>
                  <a:cxn ang="0">
                    <a:pos x="271" y="453"/>
                  </a:cxn>
                  <a:cxn ang="0">
                    <a:pos x="495" y="236"/>
                  </a:cxn>
                  <a:cxn ang="0">
                    <a:pos x="543" y="104"/>
                  </a:cxn>
                  <a:cxn ang="0">
                    <a:pos x="504" y="41"/>
                  </a:cxn>
                </a:cxnLst>
                <a:rect l="0" t="0" r="r" b="b"/>
                <a:pathLst>
                  <a:path w="544" h="634">
                    <a:moveTo>
                      <a:pt x="504" y="41"/>
                    </a:moveTo>
                    <a:cubicBezTo>
                      <a:pt x="466" y="33"/>
                      <a:pt x="403" y="0"/>
                      <a:pt x="322" y="56"/>
                    </a:cubicBezTo>
                    <a:cubicBezTo>
                      <a:pt x="241" y="112"/>
                      <a:pt x="68" y="302"/>
                      <a:pt x="17" y="379"/>
                    </a:cubicBezTo>
                    <a:lnTo>
                      <a:pt x="14" y="520"/>
                    </a:lnTo>
                    <a:cubicBezTo>
                      <a:pt x="32" y="521"/>
                      <a:pt x="77" y="439"/>
                      <a:pt x="126" y="385"/>
                    </a:cubicBezTo>
                    <a:cubicBezTo>
                      <a:pt x="175" y="331"/>
                      <a:pt x="255" y="241"/>
                      <a:pt x="309" y="195"/>
                    </a:cubicBezTo>
                    <a:cubicBezTo>
                      <a:pt x="364" y="148"/>
                      <a:pt x="428" y="114"/>
                      <a:pt x="454" y="102"/>
                    </a:cubicBezTo>
                    <a:cubicBezTo>
                      <a:pt x="480" y="90"/>
                      <a:pt x="483" y="108"/>
                      <a:pt x="467" y="122"/>
                    </a:cubicBezTo>
                    <a:cubicBezTo>
                      <a:pt x="453" y="138"/>
                      <a:pt x="403" y="156"/>
                      <a:pt x="364" y="189"/>
                    </a:cubicBezTo>
                    <a:cubicBezTo>
                      <a:pt x="324" y="222"/>
                      <a:pt x="283" y="263"/>
                      <a:pt x="228" y="320"/>
                    </a:cubicBezTo>
                    <a:cubicBezTo>
                      <a:pt x="175" y="375"/>
                      <a:pt x="76" y="487"/>
                      <a:pt x="41" y="527"/>
                    </a:cubicBezTo>
                    <a:cubicBezTo>
                      <a:pt x="6" y="567"/>
                      <a:pt x="21" y="542"/>
                      <a:pt x="17" y="559"/>
                    </a:cubicBezTo>
                    <a:cubicBezTo>
                      <a:pt x="13" y="576"/>
                      <a:pt x="10" y="622"/>
                      <a:pt x="14" y="628"/>
                    </a:cubicBezTo>
                    <a:cubicBezTo>
                      <a:pt x="18" y="634"/>
                      <a:pt x="0" y="627"/>
                      <a:pt x="43" y="598"/>
                    </a:cubicBezTo>
                    <a:cubicBezTo>
                      <a:pt x="86" y="569"/>
                      <a:pt x="195" y="514"/>
                      <a:pt x="271" y="453"/>
                    </a:cubicBezTo>
                    <a:cubicBezTo>
                      <a:pt x="345" y="392"/>
                      <a:pt x="450" y="294"/>
                      <a:pt x="495" y="236"/>
                    </a:cubicBezTo>
                    <a:cubicBezTo>
                      <a:pt x="541" y="178"/>
                      <a:pt x="541" y="136"/>
                      <a:pt x="543" y="104"/>
                    </a:cubicBezTo>
                    <a:cubicBezTo>
                      <a:pt x="544" y="72"/>
                      <a:pt x="540" y="49"/>
                      <a:pt x="50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237" name="Freeform 165"/>
              <p:cNvSpPr>
                <a:spLocks/>
              </p:cNvSpPr>
              <p:nvPr/>
            </p:nvSpPr>
            <p:spPr bwMode="hidden">
              <a:xfrm>
                <a:off x="0" y="0"/>
                <a:ext cx="499" cy="186"/>
              </a:xfrm>
              <a:custGeom>
                <a:avLst/>
                <a:gdLst/>
                <a:ahLst/>
                <a:cxnLst>
                  <a:cxn ang="0">
                    <a:pos x="462" y="144"/>
                  </a:cxn>
                  <a:cxn ang="0">
                    <a:pos x="485" y="112"/>
                  </a:cxn>
                  <a:cxn ang="0">
                    <a:pos x="474" y="58"/>
                  </a:cxn>
                  <a:cxn ang="0">
                    <a:pos x="411" y="3"/>
                  </a:cxn>
                  <a:cxn ang="0">
                    <a:pos x="0" y="0"/>
                  </a:cxn>
                  <a:cxn ang="0">
                    <a:pos x="3" y="60"/>
                  </a:cxn>
                  <a:cxn ang="0">
                    <a:pos x="162" y="47"/>
                  </a:cxn>
                  <a:cxn ang="0">
                    <a:pos x="333" y="73"/>
                  </a:cxn>
                  <a:cxn ang="0">
                    <a:pos x="382" y="97"/>
                  </a:cxn>
                  <a:cxn ang="0">
                    <a:pos x="379" y="114"/>
                  </a:cxn>
                  <a:cxn ang="0">
                    <a:pos x="312" y="87"/>
                  </a:cxn>
                  <a:cxn ang="0">
                    <a:pos x="159" y="64"/>
                  </a:cxn>
                  <a:cxn ang="0">
                    <a:pos x="3" y="87"/>
                  </a:cxn>
                  <a:cxn ang="0">
                    <a:pos x="3" y="150"/>
                  </a:cxn>
                  <a:cxn ang="0">
                    <a:pos x="264" y="185"/>
                  </a:cxn>
                  <a:cxn ang="0">
                    <a:pos x="462" y="144"/>
                  </a:cxn>
                </a:cxnLst>
                <a:rect l="0" t="0" r="r" b="b"/>
                <a:pathLst>
                  <a:path w="499" h="186">
                    <a:moveTo>
                      <a:pt x="462" y="144"/>
                    </a:moveTo>
                    <a:cubicBezTo>
                      <a:pt x="499" y="132"/>
                      <a:pt x="483" y="126"/>
                      <a:pt x="485" y="112"/>
                    </a:cubicBezTo>
                    <a:cubicBezTo>
                      <a:pt x="487" y="99"/>
                      <a:pt x="486" y="76"/>
                      <a:pt x="474" y="58"/>
                    </a:cubicBezTo>
                    <a:cubicBezTo>
                      <a:pt x="462" y="40"/>
                      <a:pt x="490" y="13"/>
                      <a:pt x="411" y="3"/>
                    </a:cubicBezTo>
                    <a:lnTo>
                      <a:pt x="0" y="0"/>
                    </a:lnTo>
                    <a:lnTo>
                      <a:pt x="3" y="60"/>
                    </a:lnTo>
                    <a:cubicBezTo>
                      <a:pt x="30" y="68"/>
                      <a:pt x="107" y="45"/>
                      <a:pt x="162" y="47"/>
                    </a:cubicBezTo>
                    <a:cubicBezTo>
                      <a:pt x="217" y="49"/>
                      <a:pt x="296" y="64"/>
                      <a:pt x="333" y="73"/>
                    </a:cubicBezTo>
                    <a:cubicBezTo>
                      <a:pt x="369" y="81"/>
                      <a:pt x="374" y="90"/>
                      <a:pt x="382" y="97"/>
                    </a:cubicBezTo>
                    <a:cubicBezTo>
                      <a:pt x="389" y="104"/>
                      <a:pt x="390" y="116"/>
                      <a:pt x="379" y="114"/>
                    </a:cubicBezTo>
                    <a:cubicBezTo>
                      <a:pt x="367" y="112"/>
                      <a:pt x="350" y="95"/>
                      <a:pt x="312" y="87"/>
                    </a:cubicBezTo>
                    <a:cubicBezTo>
                      <a:pt x="276" y="79"/>
                      <a:pt x="210" y="64"/>
                      <a:pt x="159" y="64"/>
                    </a:cubicBezTo>
                    <a:cubicBezTo>
                      <a:pt x="108" y="64"/>
                      <a:pt x="29" y="73"/>
                      <a:pt x="3" y="87"/>
                    </a:cubicBezTo>
                    <a:lnTo>
                      <a:pt x="3" y="150"/>
                    </a:lnTo>
                    <a:cubicBezTo>
                      <a:pt x="46" y="166"/>
                      <a:pt x="188" y="186"/>
                      <a:pt x="264" y="185"/>
                    </a:cubicBezTo>
                    <a:cubicBezTo>
                      <a:pt x="340" y="184"/>
                      <a:pt x="426" y="156"/>
                      <a:pt x="462" y="14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grpSp>
            <p:nvGrpSpPr>
              <p:cNvPr id="16" name="Group 166"/>
              <p:cNvGrpSpPr>
                <a:grpSpLocks/>
              </p:cNvGrpSpPr>
              <p:nvPr/>
            </p:nvGrpSpPr>
            <p:grpSpPr bwMode="auto">
              <a:xfrm>
                <a:off x="1485" y="2469"/>
                <a:ext cx="930" cy="764"/>
                <a:chOff x="3387" y="1456"/>
                <a:chExt cx="1707" cy="1402"/>
              </a:xfrm>
            </p:grpSpPr>
            <p:sp>
              <p:nvSpPr>
                <p:cNvPr id="3239" name="Freeform 167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40" name="Freeform 168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41" name="Freeform 169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17" name="Group 170"/>
              <p:cNvGrpSpPr>
                <a:grpSpLocks/>
              </p:cNvGrpSpPr>
              <p:nvPr/>
            </p:nvGrpSpPr>
            <p:grpSpPr bwMode="auto">
              <a:xfrm>
                <a:off x="1500" y="90"/>
                <a:ext cx="930" cy="764"/>
                <a:chOff x="3387" y="1456"/>
                <a:chExt cx="1707" cy="1402"/>
              </a:xfrm>
            </p:grpSpPr>
            <p:sp>
              <p:nvSpPr>
                <p:cNvPr id="3243" name="Freeform 171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44" name="Freeform 172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45" name="Freeform 173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sp>
            <p:nvSpPr>
              <p:cNvPr id="3246" name="Freeform 174"/>
              <p:cNvSpPr>
                <a:spLocks/>
              </p:cNvSpPr>
              <p:nvPr/>
            </p:nvSpPr>
            <p:spPr bwMode="hidden">
              <a:xfrm>
                <a:off x="2998" y="3579"/>
                <a:ext cx="678" cy="738"/>
              </a:xfrm>
              <a:custGeom>
                <a:avLst/>
                <a:gdLst/>
                <a:ahLst/>
                <a:cxnLst>
                  <a:cxn ang="0">
                    <a:pos x="577" y="17"/>
                  </a:cxn>
                  <a:cxn ang="0">
                    <a:pos x="341" y="100"/>
                  </a:cxn>
                  <a:cxn ang="0">
                    <a:pos x="54" y="621"/>
                  </a:cxn>
                  <a:cxn ang="0">
                    <a:pos x="17" y="735"/>
                  </a:cxn>
                  <a:cxn ang="0">
                    <a:pos x="140" y="738"/>
                  </a:cxn>
                  <a:cxn ang="0">
                    <a:pos x="198" y="614"/>
                  </a:cxn>
                  <a:cxn ang="0">
                    <a:pos x="375" y="292"/>
                  </a:cxn>
                  <a:cxn ang="0">
                    <a:pos x="534" y="115"/>
                  </a:cxn>
                  <a:cxn ang="0">
                    <a:pos x="559" y="138"/>
                  </a:cxn>
                  <a:cxn ang="0">
                    <a:pos x="445" y="264"/>
                  </a:cxn>
                  <a:cxn ang="0">
                    <a:pos x="311" y="487"/>
                  </a:cxn>
                  <a:cxn ang="0">
                    <a:pos x="188" y="738"/>
                  </a:cxn>
                  <a:cxn ang="0">
                    <a:pos x="353" y="738"/>
                  </a:cxn>
                  <a:cxn ang="0">
                    <a:pos x="417" y="651"/>
                  </a:cxn>
                  <a:cxn ang="0">
                    <a:pos x="638" y="279"/>
                  </a:cxn>
                  <a:cxn ang="0">
                    <a:pos x="653" y="85"/>
                  </a:cxn>
                  <a:cxn ang="0">
                    <a:pos x="577" y="17"/>
                  </a:cxn>
                </a:cxnLst>
                <a:rect l="0" t="0" r="r" b="b"/>
                <a:pathLst>
                  <a:path w="678" h="738">
                    <a:moveTo>
                      <a:pt x="577" y="17"/>
                    </a:moveTo>
                    <a:cubicBezTo>
                      <a:pt x="525" y="19"/>
                      <a:pt x="428" y="0"/>
                      <a:pt x="341" y="100"/>
                    </a:cubicBezTo>
                    <a:cubicBezTo>
                      <a:pt x="253" y="202"/>
                      <a:pt x="108" y="515"/>
                      <a:pt x="54" y="621"/>
                    </a:cubicBezTo>
                    <a:cubicBezTo>
                      <a:pt x="0" y="727"/>
                      <a:pt x="3" y="716"/>
                      <a:pt x="17" y="735"/>
                    </a:cubicBezTo>
                    <a:lnTo>
                      <a:pt x="140" y="738"/>
                    </a:lnTo>
                    <a:cubicBezTo>
                      <a:pt x="170" y="718"/>
                      <a:pt x="159" y="688"/>
                      <a:pt x="198" y="614"/>
                    </a:cubicBezTo>
                    <a:cubicBezTo>
                      <a:pt x="237" y="540"/>
                      <a:pt x="318" y="375"/>
                      <a:pt x="375" y="292"/>
                    </a:cubicBezTo>
                    <a:cubicBezTo>
                      <a:pt x="431" y="209"/>
                      <a:pt x="503" y="140"/>
                      <a:pt x="534" y="115"/>
                    </a:cubicBezTo>
                    <a:cubicBezTo>
                      <a:pt x="565" y="89"/>
                      <a:pt x="574" y="113"/>
                      <a:pt x="559" y="138"/>
                    </a:cubicBezTo>
                    <a:cubicBezTo>
                      <a:pt x="544" y="162"/>
                      <a:pt x="487" y="206"/>
                      <a:pt x="445" y="264"/>
                    </a:cubicBezTo>
                    <a:cubicBezTo>
                      <a:pt x="404" y="323"/>
                      <a:pt x="354" y="408"/>
                      <a:pt x="311" y="487"/>
                    </a:cubicBezTo>
                    <a:cubicBezTo>
                      <a:pt x="268" y="566"/>
                      <a:pt x="181" y="696"/>
                      <a:pt x="188" y="738"/>
                    </a:cubicBezTo>
                    <a:lnTo>
                      <a:pt x="353" y="738"/>
                    </a:lnTo>
                    <a:cubicBezTo>
                      <a:pt x="391" y="724"/>
                      <a:pt x="370" y="727"/>
                      <a:pt x="417" y="651"/>
                    </a:cubicBezTo>
                    <a:cubicBezTo>
                      <a:pt x="464" y="575"/>
                      <a:pt x="599" y="373"/>
                      <a:pt x="638" y="279"/>
                    </a:cubicBezTo>
                    <a:cubicBezTo>
                      <a:pt x="678" y="185"/>
                      <a:pt x="663" y="128"/>
                      <a:pt x="653" y="85"/>
                    </a:cubicBezTo>
                    <a:cubicBezTo>
                      <a:pt x="643" y="41"/>
                      <a:pt x="629" y="14"/>
                      <a:pt x="577" y="17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247" name="Freeform 175"/>
              <p:cNvSpPr>
                <a:spLocks/>
              </p:cNvSpPr>
              <p:nvPr/>
            </p:nvSpPr>
            <p:spPr bwMode="hidden">
              <a:xfrm rot="-744944">
                <a:off x="3996" y="3377"/>
                <a:ext cx="729" cy="1047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248" name="Freeform 176"/>
              <p:cNvSpPr>
                <a:spLocks/>
              </p:cNvSpPr>
              <p:nvPr/>
            </p:nvSpPr>
            <p:spPr bwMode="hidden">
              <a:xfrm>
                <a:off x="3685" y="3623"/>
                <a:ext cx="472" cy="726"/>
              </a:xfrm>
              <a:custGeom>
                <a:avLst/>
                <a:gdLst/>
                <a:ahLst/>
                <a:cxnLst>
                  <a:cxn ang="0">
                    <a:pos x="116" y="694"/>
                  </a:cxn>
                  <a:cxn ang="0">
                    <a:pos x="41" y="440"/>
                  </a:cxn>
                  <a:cxn ang="0">
                    <a:pos x="6" y="148"/>
                  </a:cxn>
                  <a:cxn ang="0">
                    <a:pos x="78" y="28"/>
                  </a:cxn>
                  <a:cxn ang="0">
                    <a:pos x="222" y="28"/>
                  </a:cxn>
                  <a:cxn ang="0">
                    <a:pos x="317" y="196"/>
                  </a:cxn>
                  <a:cxn ang="0">
                    <a:pos x="437" y="555"/>
                  </a:cxn>
                  <a:cxn ang="0">
                    <a:pos x="458" y="691"/>
                  </a:cxn>
                  <a:cxn ang="0">
                    <a:pos x="350" y="694"/>
                  </a:cxn>
                  <a:cxn ang="0">
                    <a:pos x="341" y="651"/>
                  </a:cxn>
                  <a:cxn ang="0">
                    <a:pos x="198" y="244"/>
                  </a:cxn>
                  <a:cxn ang="0">
                    <a:pos x="150" y="172"/>
                  </a:cxn>
                  <a:cxn ang="0">
                    <a:pos x="150" y="220"/>
                  </a:cxn>
                  <a:cxn ang="0">
                    <a:pos x="269" y="531"/>
                  </a:cxn>
                  <a:cxn ang="0">
                    <a:pos x="311" y="691"/>
                  </a:cxn>
                  <a:cxn ang="0">
                    <a:pos x="116" y="694"/>
                  </a:cxn>
                </a:cxnLst>
                <a:rect l="0" t="0" r="r" b="b"/>
                <a:pathLst>
                  <a:path w="472" h="726">
                    <a:moveTo>
                      <a:pt x="116" y="694"/>
                    </a:moveTo>
                    <a:cubicBezTo>
                      <a:pt x="71" y="652"/>
                      <a:pt x="59" y="531"/>
                      <a:pt x="41" y="440"/>
                    </a:cubicBezTo>
                    <a:cubicBezTo>
                      <a:pt x="23" y="349"/>
                      <a:pt x="0" y="216"/>
                      <a:pt x="6" y="148"/>
                    </a:cubicBezTo>
                    <a:cubicBezTo>
                      <a:pt x="12" y="79"/>
                      <a:pt x="42" y="48"/>
                      <a:pt x="78" y="28"/>
                    </a:cubicBezTo>
                    <a:cubicBezTo>
                      <a:pt x="114" y="8"/>
                      <a:pt x="182" y="0"/>
                      <a:pt x="222" y="28"/>
                    </a:cubicBezTo>
                    <a:cubicBezTo>
                      <a:pt x="261" y="56"/>
                      <a:pt x="281" y="108"/>
                      <a:pt x="317" y="196"/>
                    </a:cubicBezTo>
                    <a:cubicBezTo>
                      <a:pt x="353" y="284"/>
                      <a:pt x="414" y="473"/>
                      <a:pt x="437" y="555"/>
                    </a:cubicBezTo>
                    <a:cubicBezTo>
                      <a:pt x="460" y="637"/>
                      <a:pt x="472" y="668"/>
                      <a:pt x="458" y="691"/>
                    </a:cubicBezTo>
                    <a:lnTo>
                      <a:pt x="350" y="694"/>
                    </a:lnTo>
                    <a:cubicBezTo>
                      <a:pt x="331" y="687"/>
                      <a:pt x="366" y="726"/>
                      <a:pt x="341" y="651"/>
                    </a:cubicBezTo>
                    <a:cubicBezTo>
                      <a:pt x="316" y="576"/>
                      <a:pt x="230" y="323"/>
                      <a:pt x="198" y="244"/>
                    </a:cubicBezTo>
                    <a:cubicBezTo>
                      <a:pt x="166" y="164"/>
                      <a:pt x="158" y="176"/>
                      <a:pt x="150" y="172"/>
                    </a:cubicBezTo>
                    <a:cubicBezTo>
                      <a:pt x="142" y="168"/>
                      <a:pt x="130" y="160"/>
                      <a:pt x="150" y="220"/>
                    </a:cubicBezTo>
                    <a:cubicBezTo>
                      <a:pt x="170" y="280"/>
                      <a:pt x="242" y="453"/>
                      <a:pt x="269" y="531"/>
                    </a:cubicBezTo>
                    <a:cubicBezTo>
                      <a:pt x="296" y="609"/>
                      <a:pt x="337" y="664"/>
                      <a:pt x="311" y="691"/>
                    </a:cubicBezTo>
                    <a:lnTo>
                      <a:pt x="116" y="694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grpSp>
            <p:nvGrpSpPr>
              <p:cNvPr id="18" name="Group 177"/>
              <p:cNvGrpSpPr>
                <a:grpSpLocks/>
              </p:cNvGrpSpPr>
              <p:nvPr/>
            </p:nvGrpSpPr>
            <p:grpSpPr bwMode="auto">
              <a:xfrm>
                <a:off x="3959" y="330"/>
                <a:ext cx="1724" cy="1316"/>
                <a:chOff x="196" y="1100"/>
                <a:chExt cx="2234" cy="1706"/>
              </a:xfrm>
            </p:grpSpPr>
            <p:sp>
              <p:nvSpPr>
                <p:cNvPr id="3250" name="Freeform 178"/>
                <p:cNvSpPr>
                  <a:spLocks/>
                </p:cNvSpPr>
                <p:nvPr/>
              </p:nvSpPr>
              <p:spPr bwMode="hidden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51" name="Freeform 179"/>
                <p:cNvSpPr>
                  <a:spLocks/>
                </p:cNvSpPr>
                <p:nvPr/>
              </p:nvSpPr>
              <p:spPr bwMode="hidden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52" name="Freeform 180"/>
                <p:cNvSpPr>
                  <a:spLocks/>
                </p:cNvSpPr>
                <p:nvPr/>
              </p:nvSpPr>
              <p:spPr bwMode="hidden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53" name="Freeform 181"/>
                <p:cNvSpPr>
                  <a:spLocks/>
                </p:cNvSpPr>
                <p:nvPr/>
              </p:nvSpPr>
              <p:spPr bwMode="hidden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54" name="Freeform 182"/>
                <p:cNvSpPr>
                  <a:spLocks/>
                </p:cNvSpPr>
                <p:nvPr/>
              </p:nvSpPr>
              <p:spPr bwMode="hidden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19" name="Group 183"/>
              <p:cNvGrpSpPr>
                <a:grpSpLocks/>
              </p:cNvGrpSpPr>
              <p:nvPr/>
            </p:nvGrpSpPr>
            <p:grpSpPr bwMode="auto">
              <a:xfrm>
                <a:off x="151" y="-2"/>
                <a:ext cx="209" cy="4316"/>
                <a:chOff x="1834" y="-2"/>
                <a:chExt cx="209" cy="4316"/>
              </a:xfrm>
            </p:grpSpPr>
            <p:sp>
              <p:nvSpPr>
                <p:cNvPr id="3256" name="Freeform 184"/>
                <p:cNvSpPr>
                  <a:spLocks/>
                </p:cNvSpPr>
                <p:nvPr/>
              </p:nvSpPr>
              <p:spPr bwMode="hidden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257" name="Freeform 185"/>
                <p:cNvSpPr>
                  <a:spLocks/>
                </p:cNvSpPr>
                <p:nvPr/>
              </p:nvSpPr>
              <p:spPr bwMode="hidden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</p:grpSp>
        <p:sp>
          <p:nvSpPr>
            <p:cNvPr id="3258" name="Rectangle 186"/>
            <p:cNvSpPr>
              <a:spLocks noChangeArrowheads="1"/>
            </p:cNvSpPr>
            <p:nvPr userDrawn="1"/>
          </p:nvSpPr>
          <p:spPr bwMode="gray">
            <a:xfrm>
              <a:off x="740" y="2161"/>
              <a:ext cx="5016" cy="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673CC0-0A45-4474-AE47-211A85A536C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87061" y="69756"/>
            <a:ext cx="12014700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726750" y="3200400"/>
            <a:ext cx="8532178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3887" y="1449304"/>
            <a:ext cx="12025584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83887" y="1396720"/>
            <a:ext cx="12025584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83887" y="2976649"/>
            <a:ext cx="12025584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09441" y="1505931"/>
            <a:ext cx="10969943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1218883" y="1447800"/>
            <a:ext cx="10360501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87061" y="69756"/>
            <a:ext cx="12014700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833" y="952501"/>
            <a:ext cx="10360501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833" y="2547938"/>
            <a:ext cx="10360501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66522" y="6172200"/>
            <a:ext cx="5332611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Rectángulo"/>
          <p:cNvSpPr/>
          <p:nvPr/>
        </p:nvSpPr>
        <p:spPr>
          <a:xfrm flipV="1">
            <a:off x="92526" y="2376830"/>
            <a:ext cx="1201489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2171" y="2341476"/>
            <a:ext cx="1201524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91051" y="2468880"/>
            <a:ext cx="1201636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95021" y="6208776"/>
            <a:ext cx="609441" cy="457200"/>
          </a:xfrm>
        </p:spPr>
        <p:txBody>
          <a:bodyPr/>
          <a:lstStyle/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1218883" y="1447800"/>
            <a:ext cx="4997418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576887" y="1447800"/>
            <a:ext cx="4997418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8883" y="273050"/>
            <a:ext cx="10360501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18882" y="1447800"/>
            <a:ext cx="4977104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602280" y="1447800"/>
            <a:ext cx="4977104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1218882" y="2247900"/>
            <a:ext cx="4977104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6602280" y="2247900"/>
            <a:ext cx="4977104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85322" y="69755"/>
            <a:ext cx="12014700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8883" y="273050"/>
            <a:ext cx="10360501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218882" y="1600200"/>
            <a:ext cx="2539339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3961368" y="1600200"/>
            <a:ext cx="7618016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8883" y="4900550"/>
            <a:ext cx="975106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218883" y="5445825"/>
            <a:ext cx="975106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8882" y="6172200"/>
            <a:ext cx="5180251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95021" y="6208776"/>
            <a:ext cx="609441" cy="457200"/>
          </a:xfrm>
        </p:spPr>
        <p:txBody>
          <a:bodyPr/>
          <a:lstStyle/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Rectángulo"/>
          <p:cNvSpPr/>
          <p:nvPr/>
        </p:nvSpPr>
        <p:spPr>
          <a:xfrm flipV="1">
            <a:off x="91052" y="4683555"/>
            <a:ext cx="12005993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91321" y="4650475"/>
            <a:ext cx="1200572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91324" y="4773225"/>
            <a:ext cx="12005722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91054" y="66676"/>
            <a:ext cx="11999372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6898" y="274642"/>
            <a:ext cx="2681542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18882" y="274641"/>
            <a:ext cx="7414869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33857" y="1"/>
            <a:ext cx="12218451" cy="7027863"/>
            <a:chOff x="-16" y="0"/>
            <a:chExt cx="5774" cy="4427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>
              <a:off x="-16" y="0"/>
              <a:ext cx="5771" cy="4427"/>
              <a:chOff x="-14" y="-3"/>
              <a:chExt cx="5771" cy="4427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1834" y="-2"/>
                <a:ext cx="209" cy="4316"/>
                <a:chOff x="1834" y="-2"/>
                <a:chExt cx="209" cy="4316"/>
              </a:xfrm>
            </p:grpSpPr>
            <p:sp>
              <p:nvSpPr>
                <p:cNvPr id="1034" name="Freeform 10"/>
                <p:cNvSpPr>
                  <a:spLocks/>
                </p:cNvSpPr>
                <p:nvPr/>
              </p:nvSpPr>
              <p:spPr bwMode="white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white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 flipV="1">
                <a:off x="5312" y="0"/>
                <a:ext cx="321" cy="4318"/>
                <a:chOff x="2971" y="-3"/>
                <a:chExt cx="493" cy="4325"/>
              </a:xfrm>
            </p:grpSpPr>
            <p:sp>
              <p:nvSpPr>
                <p:cNvPr id="1037" name="Freeform 13"/>
                <p:cNvSpPr>
                  <a:spLocks/>
                </p:cNvSpPr>
                <p:nvPr/>
              </p:nvSpPr>
              <p:spPr bwMode="white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38" name="Freeform 14"/>
                <p:cNvSpPr>
                  <a:spLocks/>
                </p:cNvSpPr>
                <p:nvPr/>
              </p:nvSpPr>
              <p:spPr bwMode="white">
                <a:xfrm>
                  <a:off x="3228" y="2119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1130" y="1"/>
                <a:ext cx="385" cy="4314"/>
                <a:chOff x="1130" y="1"/>
                <a:chExt cx="385" cy="4308"/>
              </a:xfrm>
            </p:grpSpPr>
            <p:sp>
              <p:nvSpPr>
                <p:cNvPr id="1040" name="Freeform 16"/>
                <p:cNvSpPr>
                  <a:spLocks/>
                </p:cNvSpPr>
                <p:nvPr/>
              </p:nvSpPr>
              <p:spPr bwMode="white">
                <a:xfrm>
                  <a:off x="1146" y="1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white">
                <a:xfrm>
                  <a:off x="1237" y="2174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white">
                <a:xfrm>
                  <a:off x="1130" y="2595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white">
                <a:xfrm>
                  <a:off x="1255" y="2644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429" y="0"/>
                <a:ext cx="403" cy="4318"/>
                <a:chOff x="429" y="0"/>
                <a:chExt cx="493" cy="4318"/>
              </a:xfrm>
            </p:grpSpPr>
            <p:sp>
              <p:nvSpPr>
                <p:cNvPr id="1045" name="Freeform 21"/>
                <p:cNvSpPr>
                  <a:spLocks/>
                </p:cNvSpPr>
                <p:nvPr/>
              </p:nvSpPr>
              <p:spPr bwMode="white">
                <a:xfrm>
                  <a:off x="429" y="0"/>
                  <a:ext cx="493" cy="43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4" y="1104"/>
                    </a:cxn>
                    <a:cxn ang="0">
                      <a:pos x="6" y="1845"/>
                    </a:cxn>
                    <a:cxn ang="0">
                      <a:pos x="6" y="1982"/>
                    </a:cxn>
                    <a:cxn ang="0">
                      <a:pos x="20" y="2024"/>
                    </a:cxn>
                    <a:cxn ang="0">
                      <a:pos x="24" y="2068"/>
                    </a:cxn>
                    <a:cxn ang="0">
                      <a:pos x="6" y="2119"/>
                    </a:cxn>
                    <a:cxn ang="0">
                      <a:pos x="6" y="2210"/>
                    </a:cxn>
                    <a:cxn ang="0">
                      <a:pos x="28" y="2464"/>
                    </a:cxn>
                    <a:cxn ang="0">
                      <a:pos x="24" y="3044"/>
                    </a:cxn>
                    <a:cxn ang="0">
                      <a:pos x="28" y="4316"/>
                    </a:cxn>
                    <a:cxn ang="0">
                      <a:pos x="80" y="4312"/>
                    </a:cxn>
                    <a:cxn ang="0">
                      <a:pos x="88" y="3288"/>
                    </a:cxn>
                    <a:cxn ang="0">
                      <a:pos x="84" y="2416"/>
                    </a:cxn>
                    <a:cxn ang="0">
                      <a:pos x="60" y="2208"/>
                    </a:cxn>
                    <a:cxn ang="0">
                      <a:pos x="92" y="2100"/>
                    </a:cxn>
                    <a:cxn ang="0">
                      <a:pos x="240" y="2084"/>
                    </a:cxn>
                    <a:cxn ang="0">
                      <a:pos x="384" y="2084"/>
                    </a:cxn>
                    <a:cxn ang="0">
                      <a:pos x="428" y="2128"/>
                    </a:cxn>
                    <a:cxn ang="0">
                      <a:pos x="424" y="2236"/>
                    </a:cxn>
                    <a:cxn ang="0">
                      <a:pos x="420" y="2344"/>
                    </a:cxn>
                    <a:cxn ang="0">
                      <a:pos x="408" y="2496"/>
                    </a:cxn>
                    <a:cxn ang="0">
                      <a:pos x="395" y="4313"/>
                    </a:cxn>
                    <a:cxn ang="0">
                      <a:pos x="476" y="4310"/>
                    </a:cxn>
                    <a:cxn ang="0">
                      <a:pos x="459" y="3614"/>
                    </a:cxn>
                    <a:cxn ang="0">
                      <a:pos x="468" y="2472"/>
                    </a:cxn>
                    <a:cxn ang="0">
                      <a:pos x="493" y="2165"/>
                    </a:cxn>
                    <a:cxn ang="0">
                      <a:pos x="468" y="2048"/>
                    </a:cxn>
                    <a:cxn ang="0">
                      <a:pos x="487" y="1982"/>
                    </a:cxn>
                    <a:cxn ang="0">
                      <a:pos x="487" y="1800"/>
                    </a:cxn>
                    <a:cxn ang="0">
                      <a:pos x="456" y="1024"/>
                    </a:cxn>
                    <a:cxn ang="0">
                      <a:pos x="468" y="0"/>
                    </a:cxn>
                    <a:cxn ang="0">
                      <a:pos x="420" y="0"/>
                    </a:cxn>
                    <a:cxn ang="0">
                      <a:pos x="412" y="524"/>
                    </a:cxn>
                    <a:cxn ang="0">
                      <a:pos x="404" y="920"/>
                    </a:cxn>
                    <a:cxn ang="0">
                      <a:pos x="420" y="1592"/>
                    </a:cxn>
                    <a:cxn ang="0">
                      <a:pos x="436" y="1956"/>
                    </a:cxn>
                    <a:cxn ang="0">
                      <a:pos x="400" y="2024"/>
                    </a:cxn>
                    <a:cxn ang="0">
                      <a:pos x="244" y="2004"/>
                    </a:cxn>
                    <a:cxn ang="0">
                      <a:pos x="96" y="2016"/>
                    </a:cxn>
                    <a:cxn ang="0">
                      <a:pos x="54" y="1845"/>
                    </a:cxn>
                    <a:cxn ang="0">
                      <a:pos x="88" y="1356"/>
                    </a:cxn>
                    <a:cxn ang="0">
                      <a:pos x="92" y="580"/>
                    </a:cxn>
                    <a:cxn ang="0">
                      <a:pos x="84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93" h="4316">
                      <a:moveTo>
                        <a:pt x="40" y="0"/>
                      </a:moveTo>
                      <a:cubicBezTo>
                        <a:pt x="33" y="185"/>
                        <a:pt x="50" y="797"/>
                        <a:pt x="44" y="1104"/>
                      </a:cubicBezTo>
                      <a:cubicBezTo>
                        <a:pt x="38" y="1411"/>
                        <a:pt x="12" y="1699"/>
                        <a:pt x="6" y="1845"/>
                      </a:cubicBezTo>
                      <a:cubicBezTo>
                        <a:pt x="0" y="1991"/>
                        <a:pt x="4" y="1952"/>
                        <a:pt x="6" y="1982"/>
                      </a:cubicBezTo>
                      <a:cubicBezTo>
                        <a:pt x="8" y="2012"/>
                        <a:pt x="17" y="2010"/>
                        <a:pt x="20" y="2024"/>
                      </a:cubicBezTo>
                      <a:cubicBezTo>
                        <a:pt x="23" y="2038"/>
                        <a:pt x="26" y="2052"/>
                        <a:pt x="24" y="2068"/>
                      </a:cubicBezTo>
                      <a:cubicBezTo>
                        <a:pt x="22" y="2084"/>
                        <a:pt x="9" y="2095"/>
                        <a:pt x="6" y="2119"/>
                      </a:cubicBezTo>
                      <a:cubicBezTo>
                        <a:pt x="3" y="2143"/>
                        <a:pt x="2" y="2153"/>
                        <a:pt x="6" y="2210"/>
                      </a:cubicBezTo>
                      <a:cubicBezTo>
                        <a:pt x="10" y="2267"/>
                        <a:pt x="25" y="2325"/>
                        <a:pt x="28" y="2464"/>
                      </a:cubicBezTo>
                      <a:cubicBezTo>
                        <a:pt x="31" y="2603"/>
                        <a:pt x="24" y="2735"/>
                        <a:pt x="24" y="3044"/>
                      </a:cubicBezTo>
                      <a:cubicBezTo>
                        <a:pt x="24" y="3353"/>
                        <a:pt x="19" y="4105"/>
                        <a:pt x="28" y="4316"/>
                      </a:cubicBezTo>
                      <a:lnTo>
                        <a:pt x="80" y="4312"/>
                      </a:lnTo>
                      <a:cubicBezTo>
                        <a:pt x="90" y="4141"/>
                        <a:pt x="87" y="3604"/>
                        <a:pt x="88" y="3288"/>
                      </a:cubicBezTo>
                      <a:cubicBezTo>
                        <a:pt x="89" y="2972"/>
                        <a:pt x="89" y="2596"/>
                        <a:pt x="84" y="2416"/>
                      </a:cubicBezTo>
                      <a:cubicBezTo>
                        <a:pt x="92" y="2340"/>
                        <a:pt x="69" y="2262"/>
                        <a:pt x="60" y="2208"/>
                      </a:cubicBezTo>
                      <a:cubicBezTo>
                        <a:pt x="52" y="2148"/>
                        <a:pt x="48" y="2110"/>
                        <a:pt x="92" y="2100"/>
                      </a:cubicBezTo>
                      <a:cubicBezTo>
                        <a:pt x="134" y="2086"/>
                        <a:pt x="190" y="2081"/>
                        <a:pt x="240" y="2084"/>
                      </a:cubicBezTo>
                      <a:cubicBezTo>
                        <a:pt x="289" y="2081"/>
                        <a:pt x="353" y="2077"/>
                        <a:pt x="384" y="2084"/>
                      </a:cubicBezTo>
                      <a:cubicBezTo>
                        <a:pt x="415" y="2091"/>
                        <a:pt x="421" y="2103"/>
                        <a:pt x="428" y="2128"/>
                      </a:cubicBezTo>
                      <a:cubicBezTo>
                        <a:pt x="435" y="2153"/>
                        <a:pt x="425" y="2200"/>
                        <a:pt x="424" y="2236"/>
                      </a:cubicBezTo>
                      <a:cubicBezTo>
                        <a:pt x="423" y="2272"/>
                        <a:pt x="423" y="2301"/>
                        <a:pt x="420" y="2344"/>
                      </a:cubicBezTo>
                      <a:cubicBezTo>
                        <a:pt x="411" y="2391"/>
                        <a:pt x="412" y="2168"/>
                        <a:pt x="408" y="2496"/>
                      </a:cubicBezTo>
                      <a:cubicBezTo>
                        <a:pt x="404" y="2824"/>
                        <a:pt x="384" y="4011"/>
                        <a:pt x="395" y="4313"/>
                      </a:cubicBezTo>
                      <a:lnTo>
                        <a:pt x="476" y="4310"/>
                      </a:lnTo>
                      <a:cubicBezTo>
                        <a:pt x="486" y="4194"/>
                        <a:pt x="460" y="3920"/>
                        <a:pt x="459" y="3614"/>
                      </a:cubicBezTo>
                      <a:cubicBezTo>
                        <a:pt x="458" y="3308"/>
                        <a:pt x="462" y="2713"/>
                        <a:pt x="468" y="2472"/>
                      </a:cubicBezTo>
                      <a:cubicBezTo>
                        <a:pt x="464" y="2328"/>
                        <a:pt x="493" y="2218"/>
                        <a:pt x="493" y="2165"/>
                      </a:cubicBezTo>
                      <a:cubicBezTo>
                        <a:pt x="493" y="2111"/>
                        <a:pt x="480" y="2100"/>
                        <a:pt x="468" y="2048"/>
                      </a:cubicBezTo>
                      <a:cubicBezTo>
                        <a:pt x="490" y="2027"/>
                        <a:pt x="484" y="2023"/>
                        <a:pt x="487" y="1982"/>
                      </a:cubicBezTo>
                      <a:cubicBezTo>
                        <a:pt x="490" y="1941"/>
                        <a:pt x="492" y="1960"/>
                        <a:pt x="487" y="1800"/>
                      </a:cubicBezTo>
                      <a:cubicBezTo>
                        <a:pt x="482" y="1640"/>
                        <a:pt x="459" y="1324"/>
                        <a:pt x="456" y="1024"/>
                      </a:cubicBezTo>
                      <a:cubicBezTo>
                        <a:pt x="453" y="724"/>
                        <a:pt x="474" y="171"/>
                        <a:pt x="468" y="0"/>
                      </a:cubicBezTo>
                      <a:lnTo>
                        <a:pt x="420" y="0"/>
                      </a:lnTo>
                      <a:cubicBezTo>
                        <a:pt x="411" y="87"/>
                        <a:pt x="415" y="371"/>
                        <a:pt x="412" y="524"/>
                      </a:cubicBezTo>
                      <a:cubicBezTo>
                        <a:pt x="409" y="677"/>
                        <a:pt x="403" y="742"/>
                        <a:pt x="404" y="920"/>
                      </a:cubicBezTo>
                      <a:cubicBezTo>
                        <a:pt x="405" y="1098"/>
                        <a:pt x="415" y="1419"/>
                        <a:pt x="420" y="1592"/>
                      </a:cubicBezTo>
                      <a:cubicBezTo>
                        <a:pt x="425" y="1765"/>
                        <a:pt x="439" y="1884"/>
                        <a:pt x="436" y="1956"/>
                      </a:cubicBezTo>
                      <a:cubicBezTo>
                        <a:pt x="432" y="1980"/>
                        <a:pt x="441" y="2017"/>
                        <a:pt x="400" y="2024"/>
                      </a:cubicBezTo>
                      <a:cubicBezTo>
                        <a:pt x="373" y="2037"/>
                        <a:pt x="295" y="2005"/>
                        <a:pt x="244" y="2004"/>
                      </a:cubicBezTo>
                      <a:cubicBezTo>
                        <a:pt x="193" y="2003"/>
                        <a:pt x="128" y="2042"/>
                        <a:pt x="96" y="2016"/>
                      </a:cubicBezTo>
                      <a:cubicBezTo>
                        <a:pt x="64" y="1990"/>
                        <a:pt x="55" y="1955"/>
                        <a:pt x="54" y="1845"/>
                      </a:cubicBezTo>
                      <a:cubicBezTo>
                        <a:pt x="53" y="1735"/>
                        <a:pt x="82" y="1567"/>
                        <a:pt x="88" y="1356"/>
                      </a:cubicBezTo>
                      <a:cubicBezTo>
                        <a:pt x="94" y="1145"/>
                        <a:pt x="93" y="806"/>
                        <a:pt x="92" y="580"/>
                      </a:cubicBezTo>
                      <a:cubicBezTo>
                        <a:pt x="91" y="354"/>
                        <a:pt x="93" y="97"/>
                        <a:pt x="84" y="0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white">
                <a:xfrm>
                  <a:off x="686" y="2115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 flipV="1">
                <a:off x="2866" y="-3"/>
                <a:ext cx="396" cy="4318"/>
                <a:chOff x="2971" y="-3"/>
                <a:chExt cx="493" cy="4325"/>
              </a:xfrm>
            </p:grpSpPr>
            <p:sp>
              <p:nvSpPr>
                <p:cNvPr id="1048" name="Freeform 24"/>
                <p:cNvSpPr>
                  <a:spLocks/>
                </p:cNvSpPr>
                <p:nvPr/>
              </p:nvSpPr>
              <p:spPr bwMode="white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white">
                <a:xfrm>
                  <a:off x="3228" y="2119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sp>
            <p:nvSpPr>
              <p:cNvPr id="1050" name="Freeform 26"/>
              <p:cNvSpPr>
                <a:spLocks/>
              </p:cNvSpPr>
              <p:nvPr/>
            </p:nvSpPr>
            <p:spPr bwMode="white">
              <a:xfrm rot="2199825" flipH="1">
                <a:off x="2185" y="2464"/>
                <a:ext cx="479" cy="950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white">
              <a:xfrm rot="21428822" flipH="1">
                <a:off x="2294" y="2929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white">
              <a:xfrm>
                <a:off x="3188" y="2454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white">
              <a:xfrm rot="-744944">
                <a:off x="3295" y="2728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white">
              <a:xfrm>
                <a:off x="2993" y="2966"/>
                <a:ext cx="474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grpSp>
            <p:nvGrpSpPr>
              <p:cNvPr id="9" name="Group 31"/>
              <p:cNvGrpSpPr>
                <a:grpSpLocks/>
              </p:cNvGrpSpPr>
              <p:nvPr/>
            </p:nvGrpSpPr>
            <p:grpSpPr bwMode="auto">
              <a:xfrm>
                <a:off x="2162" y="0"/>
                <a:ext cx="1981" cy="1676"/>
                <a:chOff x="2305" y="2222"/>
                <a:chExt cx="1981" cy="1676"/>
              </a:xfrm>
            </p:grpSpPr>
            <p:sp>
              <p:nvSpPr>
                <p:cNvPr id="1056" name="Freeform 32"/>
                <p:cNvSpPr>
                  <a:spLocks/>
                </p:cNvSpPr>
                <p:nvPr/>
              </p:nvSpPr>
              <p:spPr bwMode="white">
                <a:xfrm rot="2199825" flipH="1">
                  <a:off x="2305" y="2232"/>
                  <a:ext cx="479" cy="950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57" name="Freeform 33"/>
                <p:cNvSpPr>
                  <a:spLocks/>
                </p:cNvSpPr>
                <p:nvPr/>
              </p:nvSpPr>
              <p:spPr bwMode="white">
                <a:xfrm rot="21428822" flipH="1">
                  <a:off x="2414" y="269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58" name="Freeform 34"/>
                <p:cNvSpPr>
                  <a:spLocks/>
                </p:cNvSpPr>
                <p:nvPr/>
              </p:nvSpPr>
              <p:spPr bwMode="white">
                <a:xfrm>
                  <a:off x="3308" y="2222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59" name="Freeform 35"/>
                <p:cNvSpPr>
                  <a:spLocks/>
                </p:cNvSpPr>
                <p:nvPr/>
              </p:nvSpPr>
              <p:spPr bwMode="white">
                <a:xfrm rot="-744944">
                  <a:off x="3415" y="249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60" name="Freeform 36"/>
                <p:cNvSpPr>
                  <a:spLocks/>
                </p:cNvSpPr>
                <p:nvPr/>
              </p:nvSpPr>
              <p:spPr bwMode="white">
                <a:xfrm>
                  <a:off x="3113" y="273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196" y="1100"/>
                <a:ext cx="2234" cy="1706"/>
                <a:chOff x="196" y="1100"/>
                <a:chExt cx="2234" cy="1706"/>
              </a:xfrm>
            </p:grpSpPr>
            <p:sp>
              <p:nvSpPr>
                <p:cNvPr id="1062" name="Freeform 38"/>
                <p:cNvSpPr>
                  <a:spLocks/>
                </p:cNvSpPr>
                <p:nvPr/>
              </p:nvSpPr>
              <p:spPr bwMode="white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63" name="Freeform 39"/>
                <p:cNvSpPr>
                  <a:spLocks/>
                </p:cNvSpPr>
                <p:nvPr/>
              </p:nvSpPr>
              <p:spPr bwMode="white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64" name="Freeform 40"/>
                <p:cNvSpPr>
                  <a:spLocks/>
                </p:cNvSpPr>
                <p:nvPr/>
              </p:nvSpPr>
              <p:spPr bwMode="white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white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66" name="Freeform 42"/>
                <p:cNvSpPr>
                  <a:spLocks/>
                </p:cNvSpPr>
                <p:nvPr/>
              </p:nvSpPr>
              <p:spPr bwMode="white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>
                <a:off x="4660" y="0"/>
                <a:ext cx="385" cy="4308"/>
                <a:chOff x="4660" y="0"/>
                <a:chExt cx="385" cy="4308"/>
              </a:xfrm>
            </p:grpSpPr>
            <p:sp>
              <p:nvSpPr>
                <p:cNvPr id="1068" name="Freeform 44"/>
                <p:cNvSpPr>
                  <a:spLocks/>
                </p:cNvSpPr>
                <p:nvPr/>
              </p:nvSpPr>
              <p:spPr bwMode="white">
                <a:xfrm>
                  <a:off x="4676" y="0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69" name="Freeform 45"/>
                <p:cNvSpPr>
                  <a:spLocks/>
                </p:cNvSpPr>
                <p:nvPr/>
              </p:nvSpPr>
              <p:spPr bwMode="white">
                <a:xfrm>
                  <a:off x="4767" y="2173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white">
                <a:xfrm>
                  <a:off x="4660" y="2594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71" name="Freeform 47"/>
                <p:cNvSpPr>
                  <a:spLocks/>
                </p:cNvSpPr>
                <p:nvPr/>
              </p:nvSpPr>
              <p:spPr bwMode="white">
                <a:xfrm>
                  <a:off x="4785" y="2643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12" name="Group 48"/>
              <p:cNvGrpSpPr>
                <a:grpSpLocks/>
              </p:cNvGrpSpPr>
              <p:nvPr/>
            </p:nvGrpSpPr>
            <p:grpSpPr bwMode="auto">
              <a:xfrm>
                <a:off x="3500" y="0"/>
                <a:ext cx="494" cy="4313"/>
                <a:chOff x="3792" y="-7"/>
                <a:chExt cx="494" cy="4328"/>
              </a:xfrm>
            </p:grpSpPr>
            <p:sp>
              <p:nvSpPr>
                <p:cNvPr id="1073" name="Freeform 49"/>
                <p:cNvSpPr>
                  <a:spLocks/>
                </p:cNvSpPr>
                <p:nvPr/>
              </p:nvSpPr>
              <p:spPr bwMode="white">
                <a:xfrm>
                  <a:off x="3792" y="0"/>
                  <a:ext cx="416" cy="432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8" y="406"/>
                    </a:cxn>
                    <a:cxn ang="0">
                      <a:pos x="3" y="662"/>
                    </a:cxn>
                    <a:cxn ang="0">
                      <a:pos x="8" y="713"/>
                    </a:cxn>
                    <a:cxn ang="0">
                      <a:pos x="24" y="740"/>
                    </a:cxn>
                    <a:cxn ang="0">
                      <a:pos x="42" y="758"/>
                    </a:cxn>
                    <a:cxn ang="0">
                      <a:pos x="36" y="803"/>
                    </a:cxn>
                    <a:cxn ang="0">
                      <a:pos x="12" y="824"/>
                    </a:cxn>
                    <a:cxn ang="0">
                      <a:pos x="0" y="878"/>
                    </a:cxn>
                    <a:cxn ang="0">
                      <a:pos x="9" y="2903"/>
                    </a:cxn>
                    <a:cxn ang="0">
                      <a:pos x="9" y="3276"/>
                    </a:cxn>
                    <a:cxn ang="0">
                      <a:pos x="16" y="3330"/>
                    </a:cxn>
                    <a:cxn ang="0">
                      <a:pos x="42" y="3354"/>
                    </a:cxn>
                    <a:cxn ang="0">
                      <a:pos x="51" y="3390"/>
                    </a:cxn>
                    <a:cxn ang="0">
                      <a:pos x="39" y="3427"/>
                    </a:cxn>
                    <a:cxn ang="0">
                      <a:pos x="24" y="3466"/>
                    </a:cxn>
                    <a:cxn ang="0">
                      <a:pos x="31" y="4321"/>
                    </a:cxn>
                    <a:cxn ang="0">
                      <a:pos x="102" y="4317"/>
                    </a:cxn>
                    <a:cxn ang="0">
                      <a:pos x="93" y="3529"/>
                    </a:cxn>
                    <a:cxn ang="0">
                      <a:pos x="117" y="3496"/>
                    </a:cxn>
                    <a:cxn ang="0">
                      <a:pos x="156" y="3493"/>
                    </a:cxn>
                    <a:cxn ang="0">
                      <a:pos x="297" y="3502"/>
                    </a:cxn>
                    <a:cxn ang="0">
                      <a:pos x="345" y="3502"/>
                    </a:cxn>
                    <a:cxn ang="0">
                      <a:pos x="357" y="3478"/>
                    </a:cxn>
                    <a:cxn ang="0">
                      <a:pos x="315" y="3459"/>
                    </a:cxn>
                    <a:cxn ang="0">
                      <a:pos x="128" y="3444"/>
                    </a:cxn>
                    <a:cxn ang="0">
                      <a:pos x="99" y="3430"/>
                    </a:cxn>
                    <a:cxn ang="0">
                      <a:pos x="120" y="3408"/>
                    </a:cxn>
                    <a:cxn ang="0">
                      <a:pos x="210" y="3399"/>
                    </a:cxn>
                    <a:cxn ang="0">
                      <a:pos x="337" y="3398"/>
                    </a:cxn>
                    <a:cxn ang="0">
                      <a:pos x="381" y="3381"/>
                    </a:cxn>
                    <a:cxn ang="0">
                      <a:pos x="128" y="3375"/>
                    </a:cxn>
                    <a:cxn ang="0">
                      <a:pos x="87" y="3336"/>
                    </a:cxn>
                    <a:cxn ang="0">
                      <a:pos x="68" y="3285"/>
                    </a:cxn>
                    <a:cxn ang="0">
                      <a:pos x="63" y="1525"/>
                    </a:cxn>
                    <a:cxn ang="0">
                      <a:pos x="68" y="885"/>
                    </a:cxn>
                    <a:cxn ang="0">
                      <a:pos x="84" y="851"/>
                    </a:cxn>
                    <a:cxn ang="0">
                      <a:pos x="120" y="832"/>
                    </a:cxn>
                    <a:cxn ang="0">
                      <a:pos x="405" y="825"/>
                    </a:cxn>
                    <a:cxn ang="0">
                      <a:pos x="405" y="765"/>
                    </a:cxn>
                    <a:cxn ang="0">
                      <a:pos x="203" y="765"/>
                    </a:cxn>
                    <a:cxn ang="0">
                      <a:pos x="150" y="752"/>
                    </a:cxn>
                    <a:cxn ang="0">
                      <a:pos x="105" y="728"/>
                    </a:cxn>
                    <a:cxn ang="0">
                      <a:pos x="75" y="705"/>
                    </a:cxn>
                    <a:cxn ang="0">
                      <a:pos x="60" y="645"/>
                    </a:cxn>
                    <a:cxn ang="0">
                      <a:pos x="81" y="316"/>
                    </a:cxn>
                    <a:cxn ang="0">
                      <a:pos x="81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416" h="4321">
                      <a:moveTo>
                        <a:pt x="12" y="0"/>
                      </a:moveTo>
                      <a:lnTo>
                        <a:pt x="18" y="406"/>
                      </a:lnTo>
                      <a:lnTo>
                        <a:pt x="3" y="662"/>
                      </a:lnTo>
                      <a:lnTo>
                        <a:pt x="8" y="713"/>
                      </a:lnTo>
                      <a:lnTo>
                        <a:pt x="24" y="740"/>
                      </a:lnTo>
                      <a:lnTo>
                        <a:pt x="42" y="758"/>
                      </a:lnTo>
                      <a:lnTo>
                        <a:pt x="36" y="803"/>
                      </a:lnTo>
                      <a:lnTo>
                        <a:pt x="12" y="824"/>
                      </a:lnTo>
                      <a:lnTo>
                        <a:pt x="0" y="878"/>
                      </a:lnTo>
                      <a:cubicBezTo>
                        <a:pt x="0" y="1224"/>
                        <a:pt x="8" y="2504"/>
                        <a:pt x="9" y="2903"/>
                      </a:cubicBezTo>
                      <a:cubicBezTo>
                        <a:pt x="10" y="3302"/>
                        <a:pt x="8" y="3205"/>
                        <a:pt x="9" y="3276"/>
                      </a:cubicBezTo>
                      <a:lnTo>
                        <a:pt x="16" y="3330"/>
                      </a:lnTo>
                      <a:lnTo>
                        <a:pt x="42" y="3354"/>
                      </a:lnTo>
                      <a:lnTo>
                        <a:pt x="51" y="3390"/>
                      </a:lnTo>
                      <a:lnTo>
                        <a:pt x="39" y="3427"/>
                      </a:lnTo>
                      <a:lnTo>
                        <a:pt x="24" y="3466"/>
                      </a:lnTo>
                      <a:cubicBezTo>
                        <a:pt x="23" y="3615"/>
                        <a:pt x="18" y="4179"/>
                        <a:pt x="31" y="4321"/>
                      </a:cubicBezTo>
                      <a:lnTo>
                        <a:pt x="102" y="4317"/>
                      </a:lnTo>
                      <a:cubicBezTo>
                        <a:pt x="112" y="4185"/>
                        <a:pt x="91" y="3666"/>
                        <a:pt x="93" y="3529"/>
                      </a:cubicBezTo>
                      <a:lnTo>
                        <a:pt x="117" y="3496"/>
                      </a:lnTo>
                      <a:lnTo>
                        <a:pt x="156" y="3493"/>
                      </a:lnTo>
                      <a:cubicBezTo>
                        <a:pt x="186" y="3494"/>
                        <a:pt x="266" y="3501"/>
                        <a:pt x="297" y="3502"/>
                      </a:cubicBezTo>
                      <a:cubicBezTo>
                        <a:pt x="328" y="3503"/>
                        <a:pt x="335" y="3506"/>
                        <a:pt x="345" y="3502"/>
                      </a:cubicBezTo>
                      <a:cubicBezTo>
                        <a:pt x="355" y="3498"/>
                        <a:pt x="362" y="3485"/>
                        <a:pt x="357" y="3478"/>
                      </a:cubicBezTo>
                      <a:cubicBezTo>
                        <a:pt x="352" y="3471"/>
                        <a:pt x="353" y="3465"/>
                        <a:pt x="315" y="3459"/>
                      </a:cubicBezTo>
                      <a:cubicBezTo>
                        <a:pt x="277" y="3453"/>
                        <a:pt x="164" y="3449"/>
                        <a:pt x="128" y="3444"/>
                      </a:cubicBezTo>
                      <a:cubicBezTo>
                        <a:pt x="92" y="3439"/>
                        <a:pt x="100" y="3436"/>
                        <a:pt x="99" y="3430"/>
                      </a:cubicBezTo>
                      <a:cubicBezTo>
                        <a:pt x="98" y="3424"/>
                        <a:pt x="102" y="3413"/>
                        <a:pt x="120" y="3408"/>
                      </a:cubicBezTo>
                      <a:lnTo>
                        <a:pt x="210" y="3399"/>
                      </a:lnTo>
                      <a:cubicBezTo>
                        <a:pt x="246" y="3397"/>
                        <a:pt x="309" y="3401"/>
                        <a:pt x="337" y="3398"/>
                      </a:cubicBezTo>
                      <a:cubicBezTo>
                        <a:pt x="365" y="3395"/>
                        <a:pt x="416" y="3385"/>
                        <a:pt x="381" y="3381"/>
                      </a:cubicBezTo>
                      <a:cubicBezTo>
                        <a:pt x="346" y="3377"/>
                        <a:pt x="177" y="3382"/>
                        <a:pt x="128" y="3375"/>
                      </a:cubicBezTo>
                      <a:lnTo>
                        <a:pt x="87" y="3336"/>
                      </a:lnTo>
                      <a:lnTo>
                        <a:pt x="68" y="3285"/>
                      </a:lnTo>
                      <a:cubicBezTo>
                        <a:pt x="64" y="2983"/>
                        <a:pt x="63" y="1925"/>
                        <a:pt x="63" y="1525"/>
                      </a:cubicBezTo>
                      <a:lnTo>
                        <a:pt x="68" y="885"/>
                      </a:lnTo>
                      <a:lnTo>
                        <a:pt x="84" y="851"/>
                      </a:lnTo>
                      <a:lnTo>
                        <a:pt x="120" y="832"/>
                      </a:lnTo>
                      <a:lnTo>
                        <a:pt x="405" y="825"/>
                      </a:lnTo>
                      <a:lnTo>
                        <a:pt x="405" y="765"/>
                      </a:lnTo>
                      <a:lnTo>
                        <a:pt x="203" y="765"/>
                      </a:lnTo>
                      <a:lnTo>
                        <a:pt x="150" y="752"/>
                      </a:lnTo>
                      <a:lnTo>
                        <a:pt x="105" y="728"/>
                      </a:lnTo>
                      <a:lnTo>
                        <a:pt x="75" y="705"/>
                      </a:lnTo>
                      <a:lnTo>
                        <a:pt x="60" y="645"/>
                      </a:lnTo>
                      <a:lnTo>
                        <a:pt x="81" y="316"/>
                      </a:lnTo>
                      <a:lnTo>
                        <a:pt x="81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74" name="Freeform 50"/>
                <p:cNvSpPr>
                  <a:spLocks/>
                </p:cNvSpPr>
                <p:nvPr/>
              </p:nvSpPr>
              <p:spPr bwMode="white">
                <a:xfrm>
                  <a:off x="4099" y="-7"/>
                  <a:ext cx="187" cy="4323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157" y="658"/>
                    </a:cxn>
                    <a:cxn ang="0">
                      <a:pos x="142" y="733"/>
                    </a:cxn>
                    <a:cxn ang="0">
                      <a:pos x="90" y="763"/>
                    </a:cxn>
                    <a:cxn ang="0">
                      <a:pos x="53" y="792"/>
                    </a:cxn>
                    <a:cxn ang="0">
                      <a:pos x="83" y="830"/>
                    </a:cxn>
                    <a:cxn ang="0">
                      <a:pos x="127" y="837"/>
                    </a:cxn>
                    <a:cxn ang="0">
                      <a:pos x="157" y="875"/>
                    </a:cxn>
                    <a:cxn ang="0">
                      <a:pos x="157" y="1152"/>
                    </a:cxn>
                    <a:cxn ang="0">
                      <a:pos x="135" y="1466"/>
                    </a:cxn>
                    <a:cxn ang="0">
                      <a:pos x="135" y="2573"/>
                    </a:cxn>
                    <a:cxn ang="0">
                      <a:pos x="165" y="3037"/>
                    </a:cxn>
                    <a:cxn ang="0">
                      <a:pos x="180" y="3298"/>
                    </a:cxn>
                    <a:cxn ang="0">
                      <a:pos x="142" y="3418"/>
                    </a:cxn>
                    <a:cxn ang="0">
                      <a:pos x="150" y="3463"/>
                    </a:cxn>
                    <a:cxn ang="0">
                      <a:pos x="172" y="3523"/>
                    </a:cxn>
                    <a:cxn ang="0">
                      <a:pos x="187" y="3807"/>
                    </a:cxn>
                    <a:cxn ang="0">
                      <a:pos x="187" y="4323"/>
                    </a:cxn>
                    <a:cxn ang="0">
                      <a:pos x="120" y="4316"/>
                    </a:cxn>
                    <a:cxn ang="0">
                      <a:pos x="105" y="3605"/>
                    </a:cxn>
                    <a:cxn ang="0">
                      <a:pos x="68" y="3463"/>
                    </a:cxn>
                    <a:cxn ang="0">
                      <a:pos x="83" y="3381"/>
                    </a:cxn>
                    <a:cxn ang="0">
                      <a:pos x="127" y="3313"/>
                    </a:cxn>
                    <a:cxn ang="0">
                      <a:pos x="98" y="3081"/>
                    </a:cxn>
                    <a:cxn ang="0">
                      <a:pos x="83" y="2573"/>
                    </a:cxn>
                    <a:cxn ang="0">
                      <a:pos x="83" y="1825"/>
                    </a:cxn>
                    <a:cxn ang="0">
                      <a:pos x="75" y="1264"/>
                    </a:cxn>
                    <a:cxn ang="0">
                      <a:pos x="83" y="950"/>
                    </a:cxn>
                    <a:cxn ang="0">
                      <a:pos x="38" y="852"/>
                    </a:cxn>
                    <a:cxn ang="0">
                      <a:pos x="0" y="807"/>
                    </a:cxn>
                    <a:cxn ang="0">
                      <a:pos x="75" y="718"/>
                    </a:cxn>
                    <a:cxn ang="0">
                      <a:pos x="105" y="605"/>
                    </a:cxn>
                    <a:cxn ang="0">
                      <a:pos x="90" y="119"/>
                    </a:cxn>
                    <a:cxn ang="0">
                      <a:pos x="75" y="7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87" h="4323">
                      <a:moveTo>
                        <a:pt x="142" y="0"/>
                      </a:moveTo>
                      <a:lnTo>
                        <a:pt x="157" y="658"/>
                      </a:lnTo>
                      <a:lnTo>
                        <a:pt x="142" y="733"/>
                      </a:lnTo>
                      <a:lnTo>
                        <a:pt x="90" y="763"/>
                      </a:lnTo>
                      <a:lnTo>
                        <a:pt x="53" y="792"/>
                      </a:lnTo>
                      <a:lnTo>
                        <a:pt x="83" y="830"/>
                      </a:lnTo>
                      <a:lnTo>
                        <a:pt x="127" y="837"/>
                      </a:lnTo>
                      <a:lnTo>
                        <a:pt x="157" y="875"/>
                      </a:lnTo>
                      <a:lnTo>
                        <a:pt x="157" y="1152"/>
                      </a:lnTo>
                      <a:lnTo>
                        <a:pt x="135" y="1466"/>
                      </a:lnTo>
                      <a:lnTo>
                        <a:pt x="135" y="2573"/>
                      </a:lnTo>
                      <a:lnTo>
                        <a:pt x="165" y="3037"/>
                      </a:lnTo>
                      <a:lnTo>
                        <a:pt x="180" y="3298"/>
                      </a:lnTo>
                      <a:lnTo>
                        <a:pt x="142" y="3418"/>
                      </a:lnTo>
                      <a:lnTo>
                        <a:pt x="150" y="3463"/>
                      </a:lnTo>
                      <a:lnTo>
                        <a:pt x="172" y="3523"/>
                      </a:lnTo>
                      <a:lnTo>
                        <a:pt x="187" y="3807"/>
                      </a:lnTo>
                      <a:lnTo>
                        <a:pt x="187" y="4323"/>
                      </a:lnTo>
                      <a:lnTo>
                        <a:pt x="120" y="4316"/>
                      </a:lnTo>
                      <a:lnTo>
                        <a:pt x="105" y="3605"/>
                      </a:lnTo>
                      <a:lnTo>
                        <a:pt x="68" y="3463"/>
                      </a:lnTo>
                      <a:lnTo>
                        <a:pt x="83" y="3381"/>
                      </a:lnTo>
                      <a:lnTo>
                        <a:pt x="127" y="3313"/>
                      </a:lnTo>
                      <a:lnTo>
                        <a:pt x="98" y="3081"/>
                      </a:lnTo>
                      <a:lnTo>
                        <a:pt x="83" y="2573"/>
                      </a:lnTo>
                      <a:lnTo>
                        <a:pt x="83" y="1825"/>
                      </a:lnTo>
                      <a:lnTo>
                        <a:pt x="75" y="1264"/>
                      </a:lnTo>
                      <a:lnTo>
                        <a:pt x="83" y="950"/>
                      </a:lnTo>
                      <a:lnTo>
                        <a:pt x="38" y="852"/>
                      </a:lnTo>
                      <a:lnTo>
                        <a:pt x="0" y="807"/>
                      </a:lnTo>
                      <a:lnTo>
                        <a:pt x="75" y="718"/>
                      </a:lnTo>
                      <a:lnTo>
                        <a:pt x="105" y="605"/>
                      </a:lnTo>
                      <a:lnTo>
                        <a:pt x="90" y="119"/>
                      </a:lnTo>
                      <a:lnTo>
                        <a:pt x="75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13" name="Group 51"/>
              <p:cNvGrpSpPr>
                <a:grpSpLocks/>
              </p:cNvGrpSpPr>
              <p:nvPr/>
            </p:nvGrpSpPr>
            <p:grpSpPr bwMode="auto">
              <a:xfrm>
                <a:off x="2956" y="1201"/>
                <a:ext cx="1762" cy="1448"/>
                <a:chOff x="3387" y="1456"/>
                <a:chExt cx="1707" cy="1402"/>
              </a:xfrm>
            </p:grpSpPr>
            <p:sp>
              <p:nvSpPr>
                <p:cNvPr id="1076" name="Freeform 52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77" name="Freeform 53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78" name="Freeform 54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sp>
            <p:nvSpPr>
              <p:cNvPr id="1079" name="Freeform 55"/>
              <p:cNvSpPr>
                <a:spLocks/>
              </p:cNvSpPr>
              <p:nvPr/>
            </p:nvSpPr>
            <p:spPr bwMode="white">
              <a:xfrm rot="21428822" flipH="1">
                <a:off x="4882" y="660"/>
                <a:ext cx="496" cy="7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white">
              <a:xfrm>
                <a:off x="5541" y="574"/>
                <a:ext cx="216" cy="365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213" y="23"/>
                  </a:cxn>
                  <a:cxn ang="0">
                    <a:pos x="216" y="146"/>
                  </a:cxn>
                  <a:cxn ang="0">
                    <a:pos x="84" y="66"/>
                  </a:cxn>
                  <a:cxn ang="0">
                    <a:pos x="72" y="85"/>
                  </a:cxn>
                  <a:cxn ang="0">
                    <a:pos x="169" y="147"/>
                  </a:cxn>
                  <a:cxn ang="0">
                    <a:pos x="213" y="194"/>
                  </a:cxn>
                  <a:cxn ang="0">
                    <a:pos x="216" y="365"/>
                  </a:cxn>
                  <a:cxn ang="0">
                    <a:pos x="45" y="192"/>
                  </a:cxn>
                  <a:cxn ang="0">
                    <a:pos x="1" y="68"/>
                  </a:cxn>
                  <a:cxn ang="0">
                    <a:pos x="39" y="8"/>
                  </a:cxn>
                </a:cxnLst>
                <a:rect l="0" t="0" r="r" b="b"/>
                <a:pathLst>
                  <a:path w="216" h="365">
                    <a:moveTo>
                      <a:pt x="39" y="8"/>
                    </a:moveTo>
                    <a:cubicBezTo>
                      <a:pt x="74" y="1"/>
                      <a:pt x="183" y="0"/>
                      <a:pt x="213" y="23"/>
                    </a:cubicBezTo>
                    <a:lnTo>
                      <a:pt x="216" y="146"/>
                    </a:lnTo>
                    <a:cubicBezTo>
                      <a:pt x="195" y="153"/>
                      <a:pt x="108" y="76"/>
                      <a:pt x="84" y="66"/>
                    </a:cubicBezTo>
                    <a:cubicBezTo>
                      <a:pt x="60" y="56"/>
                      <a:pt x="58" y="72"/>
                      <a:pt x="72" y="85"/>
                    </a:cubicBezTo>
                    <a:cubicBezTo>
                      <a:pt x="86" y="99"/>
                      <a:pt x="146" y="129"/>
                      <a:pt x="169" y="147"/>
                    </a:cubicBezTo>
                    <a:cubicBezTo>
                      <a:pt x="192" y="165"/>
                      <a:pt x="205" y="158"/>
                      <a:pt x="213" y="194"/>
                    </a:cubicBezTo>
                    <a:lnTo>
                      <a:pt x="216" y="365"/>
                    </a:lnTo>
                    <a:cubicBezTo>
                      <a:pt x="188" y="365"/>
                      <a:pt x="81" y="242"/>
                      <a:pt x="45" y="192"/>
                    </a:cubicBezTo>
                    <a:cubicBezTo>
                      <a:pt x="9" y="142"/>
                      <a:pt x="2" y="98"/>
                      <a:pt x="1" y="68"/>
                    </a:cubicBezTo>
                    <a:cubicBezTo>
                      <a:pt x="0" y="37"/>
                      <a:pt x="3" y="16"/>
                      <a:pt x="39" y="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white">
              <a:xfrm>
                <a:off x="5373" y="686"/>
                <a:ext cx="334" cy="819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grpSp>
            <p:nvGrpSpPr>
              <p:cNvPr id="14" name="Group 58"/>
              <p:cNvGrpSpPr>
                <a:grpSpLocks/>
              </p:cNvGrpSpPr>
              <p:nvPr/>
            </p:nvGrpSpPr>
            <p:grpSpPr bwMode="auto">
              <a:xfrm>
                <a:off x="4358" y="2718"/>
                <a:ext cx="1200" cy="986"/>
                <a:chOff x="3387" y="1456"/>
                <a:chExt cx="1707" cy="1402"/>
              </a:xfrm>
            </p:grpSpPr>
            <p:sp>
              <p:nvSpPr>
                <p:cNvPr id="1083" name="Freeform 59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84" name="Freeform 60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15" name="Group 62"/>
              <p:cNvGrpSpPr>
                <a:grpSpLocks/>
              </p:cNvGrpSpPr>
              <p:nvPr/>
            </p:nvGrpSpPr>
            <p:grpSpPr bwMode="auto">
              <a:xfrm>
                <a:off x="1478" y="3479"/>
                <a:ext cx="930" cy="764"/>
                <a:chOff x="3387" y="1456"/>
                <a:chExt cx="1707" cy="1402"/>
              </a:xfrm>
            </p:grpSpPr>
            <p:sp>
              <p:nvSpPr>
                <p:cNvPr id="1087" name="Freeform 63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88" name="Freeform 64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089" name="Freeform 65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sp>
            <p:nvSpPr>
              <p:cNvPr id="1090" name="Freeform 66"/>
              <p:cNvSpPr>
                <a:spLocks/>
              </p:cNvSpPr>
              <p:nvPr/>
            </p:nvSpPr>
            <p:spPr bwMode="white">
              <a:xfrm rot="-744944">
                <a:off x="818" y="3141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white">
              <a:xfrm>
                <a:off x="604" y="3352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white">
              <a:xfrm>
                <a:off x="721" y="2948"/>
                <a:ext cx="729" cy="248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white">
              <a:xfrm>
                <a:off x="0" y="3278"/>
                <a:ext cx="537" cy="619"/>
              </a:xfrm>
              <a:custGeom>
                <a:avLst/>
                <a:gdLst/>
                <a:ahLst/>
                <a:cxnLst>
                  <a:cxn ang="0">
                    <a:pos x="497" y="43"/>
                  </a:cxn>
                  <a:cxn ang="0">
                    <a:pos x="315" y="58"/>
                  </a:cxn>
                  <a:cxn ang="0">
                    <a:pos x="0" y="388"/>
                  </a:cxn>
                  <a:cxn ang="0">
                    <a:pos x="3" y="520"/>
                  </a:cxn>
                  <a:cxn ang="0">
                    <a:pos x="119" y="387"/>
                  </a:cxn>
                  <a:cxn ang="0">
                    <a:pos x="302" y="197"/>
                  </a:cxn>
                  <a:cxn ang="0">
                    <a:pos x="447" y="104"/>
                  </a:cxn>
                  <a:cxn ang="0">
                    <a:pos x="460" y="124"/>
                  </a:cxn>
                  <a:cxn ang="0">
                    <a:pos x="357" y="191"/>
                  </a:cxn>
                  <a:cxn ang="0">
                    <a:pos x="221" y="322"/>
                  </a:cxn>
                  <a:cxn ang="0">
                    <a:pos x="0" y="562"/>
                  </a:cxn>
                  <a:cxn ang="0">
                    <a:pos x="0" y="619"/>
                  </a:cxn>
                  <a:cxn ang="0">
                    <a:pos x="264" y="455"/>
                  </a:cxn>
                  <a:cxn ang="0">
                    <a:pos x="488" y="238"/>
                  </a:cxn>
                  <a:cxn ang="0">
                    <a:pos x="536" y="106"/>
                  </a:cxn>
                  <a:cxn ang="0">
                    <a:pos x="497" y="43"/>
                  </a:cxn>
                </a:cxnLst>
                <a:rect l="0" t="0" r="r" b="b"/>
                <a:pathLst>
                  <a:path w="537" h="619">
                    <a:moveTo>
                      <a:pt x="497" y="43"/>
                    </a:moveTo>
                    <a:cubicBezTo>
                      <a:pt x="459" y="35"/>
                      <a:pt x="398" y="0"/>
                      <a:pt x="315" y="58"/>
                    </a:cubicBezTo>
                    <a:cubicBezTo>
                      <a:pt x="232" y="116"/>
                      <a:pt x="52" y="311"/>
                      <a:pt x="0" y="388"/>
                    </a:cubicBezTo>
                    <a:lnTo>
                      <a:pt x="3" y="520"/>
                    </a:lnTo>
                    <a:cubicBezTo>
                      <a:pt x="23" y="520"/>
                      <a:pt x="69" y="441"/>
                      <a:pt x="119" y="387"/>
                    </a:cubicBezTo>
                    <a:cubicBezTo>
                      <a:pt x="169" y="333"/>
                      <a:pt x="248" y="243"/>
                      <a:pt x="302" y="197"/>
                    </a:cubicBezTo>
                    <a:cubicBezTo>
                      <a:pt x="357" y="150"/>
                      <a:pt x="421" y="116"/>
                      <a:pt x="447" y="104"/>
                    </a:cubicBezTo>
                    <a:cubicBezTo>
                      <a:pt x="473" y="92"/>
                      <a:pt x="476" y="110"/>
                      <a:pt x="460" y="124"/>
                    </a:cubicBezTo>
                    <a:cubicBezTo>
                      <a:pt x="446" y="140"/>
                      <a:pt x="396" y="158"/>
                      <a:pt x="357" y="191"/>
                    </a:cubicBezTo>
                    <a:cubicBezTo>
                      <a:pt x="317" y="224"/>
                      <a:pt x="280" y="260"/>
                      <a:pt x="221" y="322"/>
                    </a:cubicBezTo>
                    <a:cubicBezTo>
                      <a:pt x="162" y="384"/>
                      <a:pt x="37" y="513"/>
                      <a:pt x="0" y="562"/>
                    </a:cubicBezTo>
                    <a:lnTo>
                      <a:pt x="0" y="619"/>
                    </a:lnTo>
                    <a:cubicBezTo>
                      <a:pt x="44" y="601"/>
                      <a:pt x="183" y="518"/>
                      <a:pt x="264" y="455"/>
                    </a:cubicBezTo>
                    <a:cubicBezTo>
                      <a:pt x="345" y="392"/>
                      <a:pt x="443" y="296"/>
                      <a:pt x="488" y="238"/>
                    </a:cubicBezTo>
                    <a:cubicBezTo>
                      <a:pt x="534" y="180"/>
                      <a:pt x="534" y="138"/>
                      <a:pt x="536" y="106"/>
                    </a:cubicBezTo>
                    <a:cubicBezTo>
                      <a:pt x="537" y="74"/>
                      <a:pt x="533" y="51"/>
                      <a:pt x="497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white">
              <a:xfrm>
                <a:off x="0" y="3063"/>
                <a:ext cx="506" cy="242"/>
              </a:xfrm>
              <a:custGeom>
                <a:avLst/>
                <a:gdLst/>
                <a:ahLst/>
                <a:cxnLst>
                  <a:cxn ang="0">
                    <a:pos x="469" y="200"/>
                  </a:cxn>
                  <a:cxn ang="0">
                    <a:pos x="492" y="168"/>
                  </a:cxn>
                  <a:cxn ang="0">
                    <a:pos x="481" y="114"/>
                  </a:cxn>
                  <a:cxn ang="0">
                    <a:pos x="389" y="31"/>
                  </a:cxn>
                  <a:cxn ang="0">
                    <a:pos x="184" y="1"/>
                  </a:cxn>
                  <a:cxn ang="0">
                    <a:pos x="3" y="24"/>
                  </a:cxn>
                  <a:cxn ang="0">
                    <a:pos x="0" y="114"/>
                  </a:cxn>
                  <a:cxn ang="0">
                    <a:pos x="169" y="103"/>
                  </a:cxn>
                  <a:cxn ang="0">
                    <a:pos x="340" y="129"/>
                  </a:cxn>
                  <a:cxn ang="0">
                    <a:pos x="389" y="153"/>
                  </a:cxn>
                  <a:cxn ang="0">
                    <a:pos x="386" y="170"/>
                  </a:cxn>
                  <a:cxn ang="0">
                    <a:pos x="319" y="143"/>
                  </a:cxn>
                  <a:cxn ang="0">
                    <a:pos x="166" y="120"/>
                  </a:cxn>
                  <a:cxn ang="0">
                    <a:pos x="3" y="144"/>
                  </a:cxn>
                  <a:cxn ang="0">
                    <a:pos x="6" y="204"/>
                  </a:cxn>
                  <a:cxn ang="0">
                    <a:pos x="271" y="241"/>
                  </a:cxn>
                  <a:cxn ang="0">
                    <a:pos x="469" y="200"/>
                  </a:cxn>
                </a:cxnLst>
                <a:rect l="0" t="0" r="r" b="b"/>
                <a:pathLst>
                  <a:path w="506" h="242">
                    <a:moveTo>
                      <a:pt x="469" y="200"/>
                    </a:moveTo>
                    <a:cubicBezTo>
                      <a:pt x="506" y="188"/>
                      <a:pt x="490" y="182"/>
                      <a:pt x="492" y="168"/>
                    </a:cubicBezTo>
                    <a:cubicBezTo>
                      <a:pt x="494" y="155"/>
                      <a:pt x="499" y="138"/>
                      <a:pt x="481" y="114"/>
                    </a:cubicBezTo>
                    <a:cubicBezTo>
                      <a:pt x="465" y="92"/>
                      <a:pt x="438" y="50"/>
                      <a:pt x="389" y="31"/>
                    </a:cubicBezTo>
                    <a:cubicBezTo>
                      <a:pt x="339" y="12"/>
                      <a:pt x="248" y="2"/>
                      <a:pt x="184" y="1"/>
                    </a:cubicBezTo>
                    <a:cubicBezTo>
                      <a:pt x="120" y="0"/>
                      <a:pt x="34" y="5"/>
                      <a:pt x="3" y="24"/>
                    </a:cubicBezTo>
                    <a:lnTo>
                      <a:pt x="0" y="114"/>
                    </a:lnTo>
                    <a:cubicBezTo>
                      <a:pt x="28" y="127"/>
                      <a:pt x="112" y="101"/>
                      <a:pt x="169" y="103"/>
                    </a:cubicBezTo>
                    <a:cubicBezTo>
                      <a:pt x="226" y="105"/>
                      <a:pt x="303" y="120"/>
                      <a:pt x="340" y="129"/>
                    </a:cubicBezTo>
                    <a:cubicBezTo>
                      <a:pt x="376" y="137"/>
                      <a:pt x="381" y="146"/>
                      <a:pt x="389" y="153"/>
                    </a:cubicBezTo>
                    <a:cubicBezTo>
                      <a:pt x="396" y="160"/>
                      <a:pt x="397" y="172"/>
                      <a:pt x="386" y="170"/>
                    </a:cubicBezTo>
                    <a:cubicBezTo>
                      <a:pt x="374" y="168"/>
                      <a:pt x="357" y="151"/>
                      <a:pt x="319" y="143"/>
                    </a:cubicBezTo>
                    <a:cubicBezTo>
                      <a:pt x="283" y="135"/>
                      <a:pt x="219" y="120"/>
                      <a:pt x="166" y="120"/>
                    </a:cubicBezTo>
                    <a:cubicBezTo>
                      <a:pt x="113" y="120"/>
                      <a:pt x="30" y="130"/>
                      <a:pt x="3" y="144"/>
                    </a:cubicBezTo>
                    <a:lnTo>
                      <a:pt x="6" y="204"/>
                    </a:lnTo>
                    <a:cubicBezTo>
                      <a:pt x="51" y="220"/>
                      <a:pt x="194" y="242"/>
                      <a:pt x="271" y="241"/>
                    </a:cubicBezTo>
                    <a:cubicBezTo>
                      <a:pt x="348" y="240"/>
                      <a:pt x="433" y="212"/>
                      <a:pt x="469" y="20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95" name="Freeform 71"/>
              <p:cNvSpPr>
                <a:spLocks/>
              </p:cNvSpPr>
              <p:nvPr/>
            </p:nvSpPr>
            <p:spPr bwMode="white">
              <a:xfrm rot="-744944">
                <a:off x="811" y="22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96" name="Freeform 72"/>
              <p:cNvSpPr>
                <a:spLocks/>
              </p:cNvSpPr>
              <p:nvPr/>
            </p:nvSpPr>
            <p:spPr bwMode="white">
              <a:xfrm>
                <a:off x="597" y="233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97" name="Freeform 73"/>
              <p:cNvSpPr>
                <a:spLocks/>
              </p:cNvSpPr>
              <p:nvPr/>
            </p:nvSpPr>
            <p:spPr bwMode="white">
              <a:xfrm>
                <a:off x="667" y="0"/>
                <a:ext cx="880" cy="76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76" y="0"/>
                  </a:cxn>
                  <a:cxn ang="0">
                    <a:pos x="705" y="31"/>
                  </a:cxn>
                  <a:cxn ang="0">
                    <a:pos x="619" y="31"/>
                  </a:cxn>
                  <a:cxn ang="0">
                    <a:pos x="636" y="48"/>
                  </a:cxn>
                  <a:cxn ang="0">
                    <a:pos x="549" y="65"/>
                  </a:cxn>
                  <a:cxn ang="0">
                    <a:pos x="272" y="65"/>
                  </a:cxn>
                  <a:cxn ang="0">
                    <a:pos x="83" y="0"/>
                  </a:cxn>
                </a:cxnLst>
                <a:rect l="0" t="0" r="r" b="b"/>
                <a:pathLst>
                  <a:path w="880" h="76">
                    <a:moveTo>
                      <a:pt x="83" y="0"/>
                    </a:moveTo>
                    <a:lnTo>
                      <a:pt x="776" y="0"/>
                    </a:lnTo>
                    <a:cubicBezTo>
                      <a:pt x="880" y="5"/>
                      <a:pt x="731" y="26"/>
                      <a:pt x="705" y="31"/>
                    </a:cubicBezTo>
                    <a:cubicBezTo>
                      <a:pt x="679" y="36"/>
                      <a:pt x="630" y="28"/>
                      <a:pt x="619" y="31"/>
                    </a:cubicBezTo>
                    <a:cubicBezTo>
                      <a:pt x="608" y="34"/>
                      <a:pt x="648" y="42"/>
                      <a:pt x="636" y="48"/>
                    </a:cubicBezTo>
                    <a:cubicBezTo>
                      <a:pt x="624" y="54"/>
                      <a:pt x="610" y="63"/>
                      <a:pt x="549" y="65"/>
                    </a:cubicBezTo>
                    <a:cubicBezTo>
                      <a:pt x="489" y="68"/>
                      <a:pt x="350" y="76"/>
                      <a:pt x="272" y="65"/>
                    </a:cubicBezTo>
                    <a:cubicBezTo>
                      <a:pt x="194" y="54"/>
                      <a:pt x="0" y="7"/>
                      <a:pt x="83" y="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98" name="Freeform 74"/>
              <p:cNvSpPr>
                <a:spLocks/>
              </p:cNvSpPr>
              <p:nvPr/>
            </p:nvSpPr>
            <p:spPr bwMode="white">
              <a:xfrm>
                <a:off x="-14" y="161"/>
                <a:ext cx="544" cy="634"/>
              </a:xfrm>
              <a:custGeom>
                <a:avLst/>
                <a:gdLst/>
                <a:ahLst/>
                <a:cxnLst>
                  <a:cxn ang="0">
                    <a:pos x="504" y="41"/>
                  </a:cxn>
                  <a:cxn ang="0">
                    <a:pos x="322" y="56"/>
                  </a:cxn>
                  <a:cxn ang="0">
                    <a:pos x="17" y="379"/>
                  </a:cxn>
                  <a:cxn ang="0">
                    <a:pos x="14" y="520"/>
                  </a:cxn>
                  <a:cxn ang="0">
                    <a:pos x="126" y="385"/>
                  </a:cxn>
                  <a:cxn ang="0">
                    <a:pos x="309" y="195"/>
                  </a:cxn>
                  <a:cxn ang="0">
                    <a:pos x="454" y="102"/>
                  </a:cxn>
                  <a:cxn ang="0">
                    <a:pos x="467" y="122"/>
                  </a:cxn>
                  <a:cxn ang="0">
                    <a:pos x="364" y="189"/>
                  </a:cxn>
                  <a:cxn ang="0">
                    <a:pos x="228" y="320"/>
                  </a:cxn>
                  <a:cxn ang="0">
                    <a:pos x="41" y="527"/>
                  </a:cxn>
                  <a:cxn ang="0">
                    <a:pos x="17" y="559"/>
                  </a:cxn>
                  <a:cxn ang="0">
                    <a:pos x="14" y="628"/>
                  </a:cxn>
                  <a:cxn ang="0">
                    <a:pos x="43" y="598"/>
                  </a:cxn>
                  <a:cxn ang="0">
                    <a:pos x="271" y="453"/>
                  </a:cxn>
                  <a:cxn ang="0">
                    <a:pos x="495" y="236"/>
                  </a:cxn>
                  <a:cxn ang="0">
                    <a:pos x="543" y="104"/>
                  </a:cxn>
                  <a:cxn ang="0">
                    <a:pos x="504" y="41"/>
                  </a:cxn>
                </a:cxnLst>
                <a:rect l="0" t="0" r="r" b="b"/>
                <a:pathLst>
                  <a:path w="544" h="634">
                    <a:moveTo>
                      <a:pt x="504" y="41"/>
                    </a:moveTo>
                    <a:cubicBezTo>
                      <a:pt x="466" y="33"/>
                      <a:pt x="403" y="0"/>
                      <a:pt x="322" y="56"/>
                    </a:cubicBezTo>
                    <a:cubicBezTo>
                      <a:pt x="241" y="112"/>
                      <a:pt x="68" y="302"/>
                      <a:pt x="17" y="379"/>
                    </a:cubicBezTo>
                    <a:lnTo>
                      <a:pt x="14" y="520"/>
                    </a:lnTo>
                    <a:cubicBezTo>
                      <a:pt x="32" y="521"/>
                      <a:pt x="77" y="439"/>
                      <a:pt x="126" y="385"/>
                    </a:cubicBezTo>
                    <a:cubicBezTo>
                      <a:pt x="175" y="331"/>
                      <a:pt x="255" y="241"/>
                      <a:pt x="309" y="195"/>
                    </a:cubicBezTo>
                    <a:cubicBezTo>
                      <a:pt x="364" y="148"/>
                      <a:pt x="428" y="114"/>
                      <a:pt x="454" y="102"/>
                    </a:cubicBezTo>
                    <a:cubicBezTo>
                      <a:pt x="480" y="90"/>
                      <a:pt x="483" y="108"/>
                      <a:pt x="467" y="122"/>
                    </a:cubicBezTo>
                    <a:cubicBezTo>
                      <a:pt x="453" y="138"/>
                      <a:pt x="403" y="156"/>
                      <a:pt x="364" y="189"/>
                    </a:cubicBezTo>
                    <a:cubicBezTo>
                      <a:pt x="324" y="222"/>
                      <a:pt x="283" y="263"/>
                      <a:pt x="228" y="320"/>
                    </a:cubicBezTo>
                    <a:cubicBezTo>
                      <a:pt x="175" y="375"/>
                      <a:pt x="76" y="487"/>
                      <a:pt x="41" y="527"/>
                    </a:cubicBezTo>
                    <a:cubicBezTo>
                      <a:pt x="6" y="567"/>
                      <a:pt x="21" y="542"/>
                      <a:pt x="17" y="559"/>
                    </a:cubicBezTo>
                    <a:cubicBezTo>
                      <a:pt x="13" y="576"/>
                      <a:pt x="10" y="622"/>
                      <a:pt x="14" y="628"/>
                    </a:cubicBezTo>
                    <a:cubicBezTo>
                      <a:pt x="18" y="634"/>
                      <a:pt x="0" y="627"/>
                      <a:pt x="43" y="598"/>
                    </a:cubicBezTo>
                    <a:cubicBezTo>
                      <a:pt x="86" y="569"/>
                      <a:pt x="195" y="514"/>
                      <a:pt x="271" y="453"/>
                    </a:cubicBezTo>
                    <a:cubicBezTo>
                      <a:pt x="345" y="392"/>
                      <a:pt x="450" y="294"/>
                      <a:pt x="495" y="236"/>
                    </a:cubicBezTo>
                    <a:cubicBezTo>
                      <a:pt x="541" y="178"/>
                      <a:pt x="541" y="136"/>
                      <a:pt x="543" y="104"/>
                    </a:cubicBezTo>
                    <a:cubicBezTo>
                      <a:pt x="544" y="72"/>
                      <a:pt x="540" y="49"/>
                      <a:pt x="50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99" name="Freeform 75"/>
              <p:cNvSpPr>
                <a:spLocks/>
              </p:cNvSpPr>
              <p:nvPr/>
            </p:nvSpPr>
            <p:spPr bwMode="white">
              <a:xfrm>
                <a:off x="0" y="0"/>
                <a:ext cx="499" cy="186"/>
              </a:xfrm>
              <a:custGeom>
                <a:avLst/>
                <a:gdLst/>
                <a:ahLst/>
                <a:cxnLst>
                  <a:cxn ang="0">
                    <a:pos x="462" y="144"/>
                  </a:cxn>
                  <a:cxn ang="0">
                    <a:pos x="485" y="112"/>
                  </a:cxn>
                  <a:cxn ang="0">
                    <a:pos x="474" y="58"/>
                  </a:cxn>
                  <a:cxn ang="0">
                    <a:pos x="411" y="3"/>
                  </a:cxn>
                  <a:cxn ang="0">
                    <a:pos x="0" y="0"/>
                  </a:cxn>
                  <a:cxn ang="0">
                    <a:pos x="3" y="60"/>
                  </a:cxn>
                  <a:cxn ang="0">
                    <a:pos x="162" y="47"/>
                  </a:cxn>
                  <a:cxn ang="0">
                    <a:pos x="333" y="73"/>
                  </a:cxn>
                  <a:cxn ang="0">
                    <a:pos x="382" y="97"/>
                  </a:cxn>
                  <a:cxn ang="0">
                    <a:pos x="379" y="114"/>
                  </a:cxn>
                  <a:cxn ang="0">
                    <a:pos x="312" y="87"/>
                  </a:cxn>
                  <a:cxn ang="0">
                    <a:pos x="159" y="64"/>
                  </a:cxn>
                  <a:cxn ang="0">
                    <a:pos x="3" y="87"/>
                  </a:cxn>
                  <a:cxn ang="0">
                    <a:pos x="3" y="150"/>
                  </a:cxn>
                  <a:cxn ang="0">
                    <a:pos x="264" y="185"/>
                  </a:cxn>
                  <a:cxn ang="0">
                    <a:pos x="462" y="144"/>
                  </a:cxn>
                </a:cxnLst>
                <a:rect l="0" t="0" r="r" b="b"/>
                <a:pathLst>
                  <a:path w="499" h="186">
                    <a:moveTo>
                      <a:pt x="462" y="144"/>
                    </a:moveTo>
                    <a:cubicBezTo>
                      <a:pt x="499" y="132"/>
                      <a:pt x="483" y="126"/>
                      <a:pt x="485" y="112"/>
                    </a:cubicBezTo>
                    <a:cubicBezTo>
                      <a:pt x="487" y="99"/>
                      <a:pt x="486" y="76"/>
                      <a:pt x="474" y="58"/>
                    </a:cubicBezTo>
                    <a:cubicBezTo>
                      <a:pt x="462" y="40"/>
                      <a:pt x="490" y="13"/>
                      <a:pt x="411" y="3"/>
                    </a:cubicBezTo>
                    <a:lnTo>
                      <a:pt x="0" y="0"/>
                    </a:lnTo>
                    <a:lnTo>
                      <a:pt x="3" y="60"/>
                    </a:lnTo>
                    <a:cubicBezTo>
                      <a:pt x="30" y="68"/>
                      <a:pt x="107" y="45"/>
                      <a:pt x="162" y="47"/>
                    </a:cubicBezTo>
                    <a:cubicBezTo>
                      <a:pt x="217" y="49"/>
                      <a:pt x="296" y="64"/>
                      <a:pt x="333" y="73"/>
                    </a:cubicBezTo>
                    <a:cubicBezTo>
                      <a:pt x="369" y="81"/>
                      <a:pt x="374" y="90"/>
                      <a:pt x="382" y="97"/>
                    </a:cubicBezTo>
                    <a:cubicBezTo>
                      <a:pt x="389" y="104"/>
                      <a:pt x="390" y="116"/>
                      <a:pt x="379" y="114"/>
                    </a:cubicBezTo>
                    <a:cubicBezTo>
                      <a:pt x="367" y="112"/>
                      <a:pt x="350" y="95"/>
                      <a:pt x="312" y="87"/>
                    </a:cubicBezTo>
                    <a:cubicBezTo>
                      <a:pt x="276" y="79"/>
                      <a:pt x="210" y="64"/>
                      <a:pt x="159" y="64"/>
                    </a:cubicBezTo>
                    <a:cubicBezTo>
                      <a:pt x="108" y="64"/>
                      <a:pt x="29" y="73"/>
                      <a:pt x="3" y="87"/>
                    </a:cubicBezTo>
                    <a:lnTo>
                      <a:pt x="3" y="150"/>
                    </a:lnTo>
                    <a:cubicBezTo>
                      <a:pt x="46" y="166"/>
                      <a:pt x="188" y="186"/>
                      <a:pt x="264" y="185"/>
                    </a:cubicBezTo>
                    <a:cubicBezTo>
                      <a:pt x="340" y="184"/>
                      <a:pt x="426" y="156"/>
                      <a:pt x="462" y="14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grpSp>
            <p:nvGrpSpPr>
              <p:cNvPr id="16" name="Group 76"/>
              <p:cNvGrpSpPr>
                <a:grpSpLocks/>
              </p:cNvGrpSpPr>
              <p:nvPr/>
            </p:nvGrpSpPr>
            <p:grpSpPr bwMode="auto">
              <a:xfrm>
                <a:off x="1485" y="2469"/>
                <a:ext cx="930" cy="764"/>
                <a:chOff x="3387" y="1456"/>
                <a:chExt cx="1707" cy="1402"/>
              </a:xfrm>
            </p:grpSpPr>
            <p:sp>
              <p:nvSpPr>
                <p:cNvPr id="1101" name="Freeform 77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17" name="Group 80"/>
              <p:cNvGrpSpPr>
                <a:grpSpLocks/>
              </p:cNvGrpSpPr>
              <p:nvPr/>
            </p:nvGrpSpPr>
            <p:grpSpPr bwMode="auto">
              <a:xfrm>
                <a:off x="1500" y="90"/>
                <a:ext cx="930" cy="764"/>
                <a:chOff x="3387" y="1456"/>
                <a:chExt cx="1707" cy="1402"/>
              </a:xfrm>
            </p:grpSpPr>
            <p:sp>
              <p:nvSpPr>
                <p:cNvPr id="1105" name="Freeform 81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sp>
            <p:nvSpPr>
              <p:cNvPr id="1108" name="Freeform 84"/>
              <p:cNvSpPr>
                <a:spLocks/>
              </p:cNvSpPr>
              <p:nvPr/>
            </p:nvSpPr>
            <p:spPr bwMode="white">
              <a:xfrm>
                <a:off x="2998" y="3579"/>
                <a:ext cx="678" cy="738"/>
              </a:xfrm>
              <a:custGeom>
                <a:avLst/>
                <a:gdLst/>
                <a:ahLst/>
                <a:cxnLst>
                  <a:cxn ang="0">
                    <a:pos x="577" y="17"/>
                  </a:cxn>
                  <a:cxn ang="0">
                    <a:pos x="341" y="100"/>
                  </a:cxn>
                  <a:cxn ang="0">
                    <a:pos x="54" y="621"/>
                  </a:cxn>
                  <a:cxn ang="0">
                    <a:pos x="17" y="735"/>
                  </a:cxn>
                  <a:cxn ang="0">
                    <a:pos x="140" y="738"/>
                  </a:cxn>
                  <a:cxn ang="0">
                    <a:pos x="198" y="614"/>
                  </a:cxn>
                  <a:cxn ang="0">
                    <a:pos x="375" y="292"/>
                  </a:cxn>
                  <a:cxn ang="0">
                    <a:pos x="534" y="115"/>
                  </a:cxn>
                  <a:cxn ang="0">
                    <a:pos x="559" y="138"/>
                  </a:cxn>
                  <a:cxn ang="0">
                    <a:pos x="445" y="264"/>
                  </a:cxn>
                  <a:cxn ang="0">
                    <a:pos x="311" y="487"/>
                  </a:cxn>
                  <a:cxn ang="0">
                    <a:pos x="188" y="738"/>
                  </a:cxn>
                  <a:cxn ang="0">
                    <a:pos x="353" y="738"/>
                  </a:cxn>
                  <a:cxn ang="0">
                    <a:pos x="417" y="651"/>
                  </a:cxn>
                  <a:cxn ang="0">
                    <a:pos x="638" y="279"/>
                  </a:cxn>
                  <a:cxn ang="0">
                    <a:pos x="653" y="85"/>
                  </a:cxn>
                  <a:cxn ang="0">
                    <a:pos x="577" y="17"/>
                  </a:cxn>
                </a:cxnLst>
                <a:rect l="0" t="0" r="r" b="b"/>
                <a:pathLst>
                  <a:path w="678" h="738">
                    <a:moveTo>
                      <a:pt x="577" y="17"/>
                    </a:moveTo>
                    <a:cubicBezTo>
                      <a:pt x="525" y="19"/>
                      <a:pt x="428" y="0"/>
                      <a:pt x="341" y="100"/>
                    </a:cubicBezTo>
                    <a:cubicBezTo>
                      <a:pt x="253" y="202"/>
                      <a:pt x="108" y="515"/>
                      <a:pt x="54" y="621"/>
                    </a:cubicBezTo>
                    <a:cubicBezTo>
                      <a:pt x="0" y="727"/>
                      <a:pt x="3" y="716"/>
                      <a:pt x="17" y="735"/>
                    </a:cubicBezTo>
                    <a:lnTo>
                      <a:pt x="140" y="738"/>
                    </a:lnTo>
                    <a:cubicBezTo>
                      <a:pt x="170" y="718"/>
                      <a:pt x="159" y="688"/>
                      <a:pt x="198" y="614"/>
                    </a:cubicBezTo>
                    <a:cubicBezTo>
                      <a:pt x="237" y="540"/>
                      <a:pt x="318" y="375"/>
                      <a:pt x="375" y="292"/>
                    </a:cubicBezTo>
                    <a:cubicBezTo>
                      <a:pt x="431" y="209"/>
                      <a:pt x="503" y="140"/>
                      <a:pt x="534" y="115"/>
                    </a:cubicBezTo>
                    <a:cubicBezTo>
                      <a:pt x="565" y="89"/>
                      <a:pt x="574" y="113"/>
                      <a:pt x="559" y="138"/>
                    </a:cubicBezTo>
                    <a:cubicBezTo>
                      <a:pt x="544" y="162"/>
                      <a:pt x="487" y="206"/>
                      <a:pt x="445" y="264"/>
                    </a:cubicBezTo>
                    <a:cubicBezTo>
                      <a:pt x="404" y="323"/>
                      <a:pt x="354" y="408"/>
                      <a:pt x="311" y="487"/>
                    </a:cubicBezTo>
                    <a:cubicBezTo>
                      <a:pt x="268" y="566"/>
                      <a:pt x="181" y="696"/>
                      <a:pt x="188" y="738"/>
                    </a:cubicBezTo>
                    <a:lnTo>
                      <a:pt x="353" y="738"/>
                    </a:lnTo>
                    <a:cubicBezTo>
                      <a:pt x="391" y="724"/>
                      <a:pt x="370" y="727"/>
                      <a:pt x="417" y="651"/>
                    </a:cubicBezTo>
                    <a:cubicBezTo>
                      <a:pt x="464" y="575"/>
                      <a:pt x="599" y="373"/>
                      <a:pt x="638" y="279"/>
                    </a:cubicBezTo>
                    <a:cubicBezTo>
                      <a:pt x="678" y="185"/>
                      <a:pt x="663" y="128"/>
                      <a:pt x="653" y="85"/>
                    </a:cubicBezTo>
                    <a:cubicBezTo>
                      <a:pt x="643" y="41"/>
                      <a:pt x="629" y="14"/>
                      <a:pt x="577" y="17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white">
              <a:xfrm rot="-744944">
                <a:off x="3996" y="3377"/>
                <a:ext cx="729" cy="1047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white">
              <a:xfrm>
                <a:off x="3685" y="3623"/>
                <a:ext cx="472" cy="726"/>
              </a:xfrm>
              <a:custGeom>
                <a:avLst/>
                <a:gdLst/>
                <a:ahLst/>
                <a:cxnLst>
                  <a:cxn ang="0">
                    <a:pos x="116" y="694"/>
                  </a:cxn>
                  <a:cxn ang="0">
                    <a:pos x="41" y="440"/>
                  </a:cxn>
                  <a:cxn ang="0">
                    <a:pos x="6" y="148"/>
                  </a:cxn>
                  <a:cxn ang="0">
                    <a:pos x="78" y="28"/>
                  </a:cxn>
                  <a:cxn ang="0">
                    <a:pos x="222" y="28"/>
                  </a:cxn>
                  <a:cxn ang="0">
                    <a:pos x="317" y="196"/>
                  </a:cxn>
                  <a:cxn ang="0">
                    <a:pos x="437" y="555"/>
                  </a:cxn>
                  <a:cxn ang="0">
                    <a:pos x="458" y="691"/>
                  </a:cxn>
                  <a:cxn ang="0">
                    <a:pos x="350" y="694"/>
                  </a:cxn>
                  <a:cxn ang="0">
                    <a:pos x="341" y="651"/>
                  </a:cxn>
                  <a:cxn ang="0">
                    <a:pos x="198" y="244"/>
                  </a:cxn>
                  <a:cxn ang="0">
                    <a:pos x="150" y="172"/>
                  </a:cxn>
                  <a:cxn ang="0">
                    <a:pos x="150" y="220"/>
                  </a:cxn>
                  <a:cxn ang="0">
                    <a:pos x="269" y="531"/>
                  </a:cxn>
                  <a:cxn ang="0">
                    <a:pos x="311" y="691"/>
                  </a:cxn>
                  <a:cxn ang="0">
                    <a:pos x="116" y="694"/>
                  </a:cxn>
                </a:cxnLst>
                <a:rect l="0" t="0" r="r" b="b"/>
                <a:pathLst>
                  <a:path w="472" h="726">
                    <a:moveTo>
                      <a:pt x="116" y="694"/>
                    </a:moveTo>
                    <a:cubicBezTo>
                      <a:pt x="71" y="652"/>
                      <a:pt x="59" y="531"/>
                      <a:pt x="41" y="440"/>
                    </a:cubicBezTo>
                    <a:cubicBezTo>
                      <a:pt x="23" y="349"/>
                      <a:pt x="0" y="216"/>
                      <a:pt x="6" y="148"/>
                    </a:cubicBezTo>
                    <a:cubicBezTo>
                      <a:pt x="12" y="79"/>
                      <a:pt x="42" y="48"/>
                      <a:pt x="78" y="28"/>
                    </a:cubicBezTo>
                    <a:cubicBezTo>
                      <a:pt x="114" y="8"/>
                      <a:pt x="182" y="0"/>
                      <a:pt x="222" y="28"/>
                    </a:cubicBezTo>
                    <a:cubicBezTo>
                      <a:pt x="261" y="56"/>
                      <a:pt x="281" y="108"/>
                      <a:pt x="317" y="196"/>
                    </a:cubicBezTo>
                    <a:cubicBezTo>
                      <a:pt x="353" y="284"/>
                      <a:pt x="414" y="473"/>
                      <a:pt x="437" y="555"/>
                    </a:cubicBezTo>
                    <a:cubicBezTo>
                      <a:pt x="460" y="637"/>
                      <a:pt x="472" y="668"/>
                      <a:pt x="458" y="691"/>
                    </a:cubicBezTo>
                    <a:lnTo>
                      <a:pt x="350" y="694"/>
                    </a:lnTo>
                    <a:cubicBezTo>
                      <a:pt x="331" y="687"/>
                      <a:pt x="366" y="726"/>
                      <a:pt x="341" y="651"/>
                    </a:cubicBezTo>
                    <a:cubicBezTo>
                      <a:pt x="316" y="576"/>
                      <a:pt x="230" y="323"/>
                      <a:pt x="198" y="244"/>
                    </a:cubicBezTo>
                    <a:cubicBezTo>
                      <a:pt x="166" y="164"/>
                      <a:pt x="158" y="176"/>
                      <a:pt x="150" y="172"/>
                    </a:cubicBezTo>
                    <a:cubicBezTo>
                      <a:pt x="142" y="168"/>
                      <a:pt x="130" y="160"/>
                      <a:pt x="150" y="220"/>
                    </a:cubicBezTo>
                    <a:cubicBezTo>
                      <a:pt x="170" y="280"/>
                      <a:pt x="242" y="453"/>
                      <a:pt x="269" y="531"/>
                    </a:cubicBezTo>
                    <a:cubicBezTo>
                      <a:pt x="296" y="609"/>
                      <a:pt x="337" y="664"/>
                      <a:pt x="311" y="691"/>
                    </a:cubicBezTo>
                    <a:lnTo>
                      <a:pt x="116" y="694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grpSp>
            <p:nvGrpSpPr>
              <p:cNvPr id="18" name="Group 87"/>
              <p:cNvGrpSpPr>
                <a:grpSpLocks/>
              </p:cNvGrpSpPr>
              <p:nvPr/>
            </p:nvGrpSpPr>
            <p:grpSpPr bwMode="auto">
              <a:xfrm>
                <a:off x="3959" y="330"/>
                <a:ext cx="1724" cy="1316"/>
                <a:chOff x="196" y="1100"/>
                <a:chExt cx="2234" cy="1706"/>
              </a:xfrm>
            </p:grpSpPr>
            <p:sp>
              <p:nvSpPr>
                <p:cNvPr id="1112" name="Freeform 88"/>
                <p:cNvSpPr>
                  <a:spLocks/>
                </p:cNvSpPr>
                <p:nvPr/>
              </p:nvSpPr>
              <p:spPr bwMode="white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113" name="Freeform 89"/>
                <p:cNvSpPr>
                  <a:spLocks/>
                </p:cNvSpPr>
                <p:nvPr/>
              </p:nvSpPr>
              <p:spPr bwMode="white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114" name="Freeform 90"/>
                <p:cNvSpPr>
                  <a:spLocks/>
                </p:cNvSpPr>
                <p:nvPr/>
              </p:nvSpPr>
              <p:spPr bwMode="white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115" name="Freeform 91"/>
                <p:cNvSpPr>
                  <a:spLocks/>
                </p:cNvSpPr>
                <p:nvPr/>
              </p:nvSpPr>
              <p:spPr bwMode="white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116" name="Freeform 92"/>
                <p:cNvSpPr>
                  <a:spLocks/>
                </p:cNvSpPr>
                <p:nvPr/>
              </p:nvSpPr>
              <p:spPr bwMode="white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19" name="Group 93"/>
              <p:cNvGrpSpPr>
                <a:grpSpLocks/>
              </p:cNvGrpSpPr>
              <p:nvPr/>
            </p:nvGrpSpPr>
            <p:grpSpPr bwMode="auto">
              <a:xfrm>
                <a:off x="151" y="-2"/>
                <a:ext cx="209" cy="4316"/>
                <a:chOff x="1834" y="-2"/>
                <a:chExt cx="209" cy="4316"/>
              </a:xfrm>
            </p:grpSpPr>
            <p:sp>
              <p:nvSpPr>
                <p:cNvPr id="1118" name="Freeform 94"/>
                <p:cNvSpPr>
                  <a:spLocks/>
                </p:cNvSpPr>
                <p:nvPr/>
              </p:nvSpPr>
              <p:spPr bwMode="white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1119" name="Freeform 95"/>
                <p:cNvSpPr>
                  <a:spLocks/>
                </p:cNvSpPr>
                <p:nvPr/>
              </p:nvSpPr>
              <p:spPr bwMode="white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</p:grpSp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813" y="3"/>
              <a:ext cx="4945" cy="95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auto">
            <a:xfrm>
              <a:off x="1963" y="908"/>
              <a:ext cx="3793" cy="5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s-MX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85322" y="69755"/>
            <a:ext cx="12014700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1218883" y="274638"/>
            <a:ext cx="10360501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1218883" y="1447800"/>
            <a:ext cx="10360501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227457" y="6191250"/>
            <a:ext cx="330114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FE8FB1-0A7A-443E-AAF7-31D4FA1AA312}" type="datetimeFigureOut">
              <a:rPr lang="es-MX" smtClean="0"/>
              <a:pPr/>
              <a:t>08/11/2013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18883" y="6172200"/>
            <a:ext cx="5281824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95021" y="6210300"/>
            <a:ext cx="609441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5BA54BD-C84D-46CE-8B72-31BFB26ABA4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828" y="1340768"/>
            <a:ext cx="10657184" cy="3531096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sz="12000" dirty="0" smtClean="0">
                <a:solidFill>
                  <a:schemeClr val="accent5">
                    <a:lumMod val="75000"/>
                  </a:schemeClr>
                </a:solidFill>
                <a:latin typeface="Earwig Factory" pitchFamily="2" charset="0"/>
              </a:rPr>
              <a:t>Características de la Evaluación</a:t>
            </a:r>
            <a:endParaRPr lang="es-ES_tradnl" sz="12000" b="0" i="0" dirty="0">
              <a:solidFill>
                <a:schemeClr val="accent5">
                  <a:lumMod val="75000"/>
                </a:schemeClr>
              </a:solidFill>
              <a:latin typeface="Earwig Factor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s-ES_tradnl" dirty="0" smtClean="0"/>
              <a:t>Dora Ivonne Rosales </a:t>
            </a:r>
            <a:r>
              <a:rPr lang="es-ES_tradnl" dirty="0" smtClean="0"/>
              <a:t>Sotelo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p:transition spd="med">
    <p:newsflash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65820" y="620688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s-MX" sz="5400" u="sng" dirty="0" smtClean="0">
              <a:solidFill>
                <a:srgbClr val="FB1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cs typeface="Arial" pitchFamily="34" charset="0"/>
            </a:endParaRPr>
          </a:p>
        </p:txBody>
      </p:sp>
      <p:pic>
        <p:nvPicPr>
          <p:cNvPr id="16386" name="Picture 2" descr="http://4.bp.blogspot.com/_mbbYfYefJMA/S7IJdBy_CXI/AAAAAAAAABM/OhCg429iumY/s1600/imagen+gracias+con+movimient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988" y="980728"/>
            <a:ext cx="7560840" cy="4993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p:transition spd="med">
    <p:cover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01924" y="1566084"/>
            <a:ext cx="43924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Semibold" pitchFamily="34" charset="0"/>
                <a:ea typeface="Calibri" pitchFamily="34" charset="0"/>
                <a:cs typeface="Times New Roman" pitchFamily="18" charset="0"/>
              </a:rPr>
              <a:t>Integral</a:t>
            </a:r>
            <a:endParaRPr kumimoji="0" lang="es-MX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 Semi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Semibold" pitchFamily="34" charset="0"/>
                <a:ea typeface="Calibri" pitchFamily="34" charset="0"/>
                <a:cs typeface="Times New Roman" pitchFamily="18" charset="0"/>
              </a:rPr>
              <a:t>Sistemático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s-MX" sz="4800" dirty="0" smtClean="0">
                <a:latin typeface="Segoe UI Semibold" pitchFamily="34" charset="0"/>
                <a:cs typeface="Times New Roman" pitchFamily="18" charset="0"/>
              </a:rPr>
              <a:t>Continuo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s-MX" sz="4800" dirty="0" smtClean="0">
                <a:latin typeface="Segoe UI Semibold" pitchFamily="34" charset="0"/>
                <a:cs typeface="Times New Roman" pitchFamily="18" charset="0"/>
              </a:rPr>
              <a:t>Innovador</a:t>
            </a:r>
            <a:endParaRPr kumimoji="0" lang="es-MX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 Semibold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s-MX" sz="4800" dirty="0" smtClean="0">
                <a:latin typeface="Segoe UI Semibold" pitchFamily="34" charset="0"/>
                <a:cs typeface="Times New Roman" pitchFamily="18" charset="0"/>
              </a:rPr>
              <a:t>flexible</a:t>
            </a:r>
            <a:endParaRPr kumimoji="0" lang="es-MX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 Semi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E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Semibold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 Semibold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7788" y="332656"/>
            <a:ext cx="547260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MX" sz="54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Es un proceso:</a:t>
            </a:r>
            <a:endParaRPr lang="es-MX" sz="540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14340" name="AutoShape 4" descr="data:image/jpeg;base64,/9j/4AAQSkZJRgABAQAAAQABAAD/2wCEAAkGBhQSERUUEhIUFBQVGBQTFRYWFxgbFRcWFxgXFhUYHRcXGyYfFxojGRgVHy8gIykpLCwsFx4xNTAqNSYrLSkBCQoKDgwOGg8PGiwlHyUvLDUpNTQsLTApKjAtLDAsLCosLiw1LzEpLSoqKSksLC0pLC8sLCwsLC4uLCwsLCwsKf/AABEIAOsA1gMBIgACEQEDEQH/xAAcAAEBAAIDAQEAAAAAAAAAAAAABwUGAwQIAQL/xABREAACAQMCAwQGBQYJCgQHAAABAgMABBEFIQYSMQcTQVEUIjJhcZEjQoGhsTNSYnKCwQgVVJKTorLC0hckNENEY3OD0fAWo7PhJTU2U3XT4v/EABoBAQACAwEAAAAAAAAAAAAAAAADBAECBQb/xAA8EQACAQICBgYHBQkBAAAAAAAAAQIDEQQhBRIxQVFxExRhgZGhMjNCUrHB0SI0U3LhFSQ1Y5KisvDxI//aAAwDAQACEQMRAD8AuNKUoBSlKA+E1GLnjG/urqU2bTFBkrGig4jBCg4x1OxPxqs69cclrO/5sUrfJCa0PsXtfUuJMdWjQH4Bid/2h91U695TjBO209Foro6GGrYqcFJrVST2ZvP5GuTcV6tDu7TrjY88Ix/WSuSPjbVnHqd4R5rbqfvCVaqVjq0/fZI9OYdrPCwvyX0I5Hf6452FyM+cSqPvUAV+J5tbB39K/ZXI/qjFWalZ6q/ffiarTsU8sPT/AKSITcRavHnnNyuOpaLYD4lKyXBnHd9PeQxPL3iMx5h3aA8oUknKqCMYzVN4guO7tZ36csUrbddkOK0LsZ0xeWacjLgiIHyXAZse8nHyqF05wqxipM6Ecbh8Rga1adCCayVktr7srbSm0pSukeLFKUoBSlKAUpSgFKUoBSlKAUpSgFKUoBSlKAV17/UI4I2lmkWONd2dyAo3wMk+8gfbWG4s48tNOTmuZQGIysS+tK/wTy95wPfUh404j1XV7GeWO29H05FEhDflJlVgc5I9YDHN6oCjlO5IFAb/AK/2gWd5p116LcLIygIV3V8M6rzBWAJXfqBiufsfixYsfzpnI+xY1/ca8y6FGTOmATg5OPAefwzivUvZZDy6dGfzmlb+uV/u1Va/eFy+Z3oStoiS41F/jc26lKVaOCKUpQGB47k5dPuT/uyPmQv76luhdpcOlWB9QTTSXDfQiQIwTu19c7MQMggbbn4VTe0P/wCW3H6q/wBtK8zcYaZypDPviQyxe7MQjb8JRVSX3hcj0FL+D1H/ADF8EWvhHt8tLqQx3Kehk5Ks8gaIgDOC5C8p8sjB887Vtc/aZpiDJv7c4/NcMfkuSahPYjwTHf3cjXEYkghj3U5wZHOEBwR4Bz9gq6f5L9M/kFv/ADf/AHq2efMbcdtmkp/tfN+rFKfxQV1m7eNK8JZT8IX/AHitktuANOjIK2FqCOh7lCfmQa5LrgiwkGHsrZh4fQxjH2gZoDCWfbNpUn+1hD0w8ci/eVx99fuXti0lc5vU28klP4JvXb/yX6Z/ILf+b/71y23ZzpsZ5lsLbPgTGp/tZoDWb3t901ATH6RP19iIgDyyZCuK3nh/Wlu7aK4QFVlUOFb2l8Cpx4ggj7KxvGlsselXojVUAtbnAUBQMRPjYVltHkZreFnOWMcZY+bFQT99AdylKUApSlAKUpQClKUB8dwASSABuSegHjUs4l7WZLib0LRI/SZzs0+MxRjoSudjj89vV/WzX44k1OfW72XTLVmgtLc8t7Pj1nIYr3SjyyCN+vKT0GGlvGHFvo8r2elu9vaQkITGSsk8ibPLJIuGfLZwM4wBgCgLBwf2ORxP6TqL+m3bHmYvlokb3BvyhHm23TAGKo7RgjBAIIwQRtjpjHlXlvhHtmv7ORe8me5gB9aOU8zcvT1ZGyykeG+PdXpPhviKK+to7iAkxyA4yMMCDhlI8wQRQGt8faHbwadctBBFEzmHnMaKpbEqYyVAzWR7Nlxplv8ACQ/OVzXY450uS5sZYoRzO3IVGQM8rqx3O3QGpxpvEmqWSCAW7FU2UNCxwMk7MmObc9d6p1J9HW1mna3zPS4PDvGaOdCnKKkql7N2y1bFlpUjt+ItauGKxo6/8lUVf2pB++u+nD2tuVZroIR4GTA+1UUq325rZYnW9GL8CCeheiyq16af5rv4FNpUx1fgvVQcx3zzYOQO9eNs/AnlHj41g2uNagzn0v3kgyD54YViWJcfSgzeloWFaN6WIg3wzXxz8ikdoK5064/VB+TqahOuTrPp8FhFGZbuW8aVFX2lTukTf3MSfd9GxPSshxL2nXqxtbSuXeQchjMShzzdM4UEeGPE1vPY1wA1ujXl3GRdy5CBusUWBty/VZt8+IAA2ycof+lRVErKxnFLqWDlg5SUpOSeTyStv2Zu2zgbL2c8DJpdoIgQ0rnvJnHRnxjAz9VRsPtPjW1UpVs86KUpQClKUBrvaJNy6VfE/wAmnX+chUfjWX0j/R4v+HH/AGRWudrL40e8/wCHj5uo/fWzWCYijHkiD5KKA7FKUoBSlKAUpSgFKUoCZdi16h/jGMsvfi9nkYH2yhwFY+JHMHHuPxrzxrykXU4IIIllBB6g87eFXztK4Xmsbj+ONNGJE3u4t+WRNuZyo6jA9b4BuoJqJca6pDdXb3MAKCfEskbDeOVvyq5Gzgtlg3k2++aAwNbnwj2nXdhayWtqFzK4ZHI5mjJHK3KvQs2E65xjoc7aZWx9nDsNVsuXr6RCOmfVLAN/VzQF47IeFr+BZLjULiYtMMrbu7NyZIYuwJwHOAMDoM53OBSKClAKUrAcXcb2umxd5cyYJ9iNcGWQ/or5e84A86Az9SztL7aI7QGCxZJrk+qzj1o4fls7/o9B4+RmvE/anqGryC3t1aKOQhFhhJ535jgB5NifhsvmPGqd2a9jkVhy3F3yS3XVRsYoT1HLn2n/AEvDw8zmzB0OyXszkD/xlqQdrlzzxJLkshP+tcHfvD4A+yN+uOWvV8Br8G4UdWX5isWByUrpS61AvtTxL8ZEH4muI8TWo63VuP8Amx/4q3VOb2JmNZcTJUr8o4IBBBB3BG4IPQ5r9VoZFKUoDR+2t8aLde/uB854xW7RrgAeW1SX+EFqNzHbRonIbWYhJMqecSowlT1s9CFO2PqHz23js91K5uLCKe85BJLmQBF5QIz+TyMncr63wYUBslKUoBSlKAUpSgFKUoD4RnrXnLtg7JjZs13aLm1Y5dB/qGJ/9Mnp5dPKvR1cc8CurI6hlYFWUjIIIwQQeoIoDxpoXDc94zJbKJJFHN3fOquwGc8oYjnIx0GTv0qt9lvZDNa3iXN+0cRi9aOISKXLnKgty5AUAnYHc4rW+1Hswl0ub0q05/RSwZWUnnt3zspYb4z7L/Yd8FtE1rXp7uXvriQyScqJzEAEhAFXoOuB18aA9os4AySAB1J6Vrurdo2nWyky3sG2fVRw77bY5Y8nOa8sapxfeXMSRT3MskcYCqjMeXA6ZH1z72ya7midnWoXeDBaSlT9dhyJ4/XkwD08KAp3E/8ACN9pLC3PkJZ/xESn5Zb4jwrROHeDtQ124aV2YqT9Jcy55B+io+sR4Iuw29kVTOCP4P8ADDyy6gwnk6iFc9yv6x2Mh92w+NVy3t1RQiKqKowqqAFA8AANgKAh3H/ANvplpbJbqTIzv3kre25CjH6qg9FGw953rcu0DgS6vlthFInLEnK6yMwy/qjm2U5OBjf99cPauomutOttiXmJI/RLRrv7sc3yNUmuu8RKhRoShtWs/F2+pV1FOc0+wh69jeoAYEsAHl3smPlyV8i7ELwn1pbZR58zk/Lu6uNKz+2cT2eA6pTJHB2DHHr3gB/RhyPmXFfm87CWCMYrsM4GQrRcqk+XMHOPjiq9So/2ti731vJfQ26rS4En7IOI5Ulk0+fI5OYxq3VGQ/SR/DqceGD51WKj/FK+hcQwTjZJjEx8vXzDJ4/tfbVgrGklGUo1oqymr9+8YdtJwe5kk4o431GS/ltrAECHIwiIzty8oZiXBAHM2BjHhXUXVuIh9SY/GGH/AA1kuATz67qDeA79f/OQD+yaqmKtV8RDDONNUovJbVnmiKEHUvJye1kI4hfWr2Bre5tZHjYqSPR1BBVgwIYDY7Y+BPnWTj4k15QFW1YAAAAW2AANgAPKrJSq3X6f4MPAk6GXvsjL6zxC24jmX3CGIf2lzWPj461Oxuk9MaQg8rPFIFwYycEryj1TscEeI3q7YqV9u0AKWrePNKv2EIf7v31cweKp4iqqMqUUnfYs9hFVpyhHWUnkVMGvtflOg+FfqvPl4UpSgFKUoBSlKA4rm2WRGSRQ6MCrKwBVgdiCD1Feb+2Pswj00pcWxbuJnZOQ7902OZVDZywID4zuOXx616VrR+2jSxPo9x0zFyTLnzRhzeH5hcfbQHliCdkZXUkMpDKR1BByD869j8I68L2yguR/rUDMB0Dj1ZF+xww+yvGlehP4OWu89pPbMd4ZBIv6ko3A+DIx/boCv0pXBe3YijeRvZRWdvgoLH7hWUruyBODIbviQY3S0jI9wIU5+3vJQP2ap1TbseKyJd3chHezTkMSRsMCTG/vc/zRVFW4U9GU/aKv4/Koqa9lJfXzZBQzjrcWclK+cwr7XPJxSlKAmHbrZf5vBOPajkZPsdS34xj51pGhdqGoXGqCb0Z7ju43C2kZ5eVDyczgEZd8YO43ztgbVSO2pf8A4cvumjP9Vx++uzw7p8Asra/aMd/DZ8veDZigjGVP53sbZ6b+ddOonPCU3wbXjmV4u1WXJGtdi07z3eoTund8zKeUnJBeSVyD7xiq1Ux7C7UiC4lP15EX48i5P3yVTqj0irYiUb3tZeSNqGcExSlKoEwqXduG4s185JPwjH76qNSztuPr2I/Tl/GGujov71Dv+DIMT6t/7vKkK+0pXOJxSlKAUpSgFKUoBU77ddfW30qSPOJLkrEgHXAYPIfhyjl/bFUSoV/CYY89iMbctyc+BJMOR9mB86AiNVn+Djc41CdMe3bk5/Vkj/xVJqrH8HG2J1GZ/BLdh9rSR4/smgPRddLWrEzW80QODJHJGD72UqPxru0rMW4tNGGr5HnjR+y6/uCQYe5C9WnyoJ8gMEt8QMe+synYbd+M1sPgXP8Acq3Ursz01iG/s2XcVVhKa2kUPYfdjpcW+fjIPv5K6Nl2aagbiaFLlAYVhJ+klCkyc5ABCbkBRke8VdbmUqjMFLlVLBVxliBkKM7ZPTepVwT2rx3WqSxpbTj0oxcueT6Puo2EjP62w28Px2qN6XxL2teBt1WmjFNwjrlv+TlmZQT+TuMr8eV2GflXWbifXLfPP6TgbnngDDH6xTb51d6VstK39ZSi+7/pjq1vRk0eduJO0S6u4O4uFixzK+QpVwVzjq2Mb+Vb7d3MkHDI5wUcxLHg9eSSTlGc9Mxn76o0yp9cJ+1j99cP8ZQMwj72IsdgnOpY439nOTSpj4TUFClZRlrPP9MhGi023LarEI4X7TriyhEMUUDICW9ZW5iWOTkqwyfDceAraou2+UjewyfMSNj/ANM1VVtlHRVH2Cv3ilXHYarLWlQz/M/kI0akVZT8iSN213H8gA+Lv/grjHbvIPas0/pSPxSrBiuNrdT1VT8QKjWKwm+h/czPR1Pf8iWR9vK/Wsz+zMD+KCtX4946TUJbdkjdFhzkPjJLMpOOUnwUVcZtDt33e3hb9aND+IrqS8G2THLWduT/AMJB+AqejjcJSmpxpNPnf4ms6VWSs5eRmAa+1xxTK2eVlONjgg4923SuSuIW07ilKUApSlAKUpQCvN/8IXXO91FIAcrbRgEeUknrt4/m938q9IV55XQfTeLZUmXnRJWlcMNikSKUBB6gnuxjyPiM0BMX0C5GM28wyAwzG+4YZUjbcEEEfGt37E+MxYXxilwsVzyxOTtySKT3TEnoMsyn9bPhXpzFQrt87P0jA1CBeXmcLcKBtzN7MvuJOx8yQepOQLtX5kJAONzg4Hv8K1Hsp4t/jDTopGOZY/oZvPnQDDftLyt8SfKtwoCJ6d23XSHE8MUoyemY28ds7j7vCs8vbrB42s385KwdjpscHEUkEkaPFK0g5WUMuJU71djno2Bn41SZuz/T262cP2Ly/wBnFeixTwNOUXKm80nk+PYUKfTNO0tjNZj7cbQ+1BcD4CM7/wA8VoWicXW1lqV5dwWzuJ8dyHZU7sPl5xhQ31wuMeG1VuTsw05h/oqj4NID9zV3LHgaxh9i0hz5soc/N8mqjq6PWahLlfL4kurX4ol8vbBqE55beGMdPYjeRvxI3+FcsNhr957UksSnxZlhHn7KAP8AdVlihVQAqhQNgAAAPsFfuj0jTj6qjFc82Ogk/SkyJP2LXznMk8BPmzyMfmY6x+n8MtYazaQO6u3PC5KggesTtv8ADrV9qRcU/wD1JbfG3/FquYTSFbEOcJ2tqy3EVShCCTXFFdFK+CsTrXFdvaSwR3End+kF1jZvY5l5Thm+rnmGCdvurzhfMvXFcXSRjmdlUebHA++sHr3E/dt3MA55jtgbhSfxb3fOurp3CTyMJLxy7eCZzj4kfgKrSrty1Kau9/BFSeIblqUld7+C5s5r7jqJdolaVvDAwv37n7BWNfUNQuQVWMxq22eXl2/WY5+Vbfa2EcYxHGqfAAff412K1dGpP05+GRo8PVqesn3LLzNO4MlWGSWCQ8spbAHgeUEbHxNbjWA4m4a78d5H6sy9PDmx0BPgfI119B4rB+hufUlX1eZtgx9/k341rSl0D6Kezc+P6mlGfV30M8l7L49j7TZ6Urq6nqUdvE80rcscal3bBOFHU4G5+yrp0TtUritrpJEV42V0YBlZSCpB6EEbEUoDlpSlAKj2mJ3fGM/MQO8hym/X6GLb44Rj9lWGo92wxNZ6np+qLnkRkglx4BWZsftRtKP2aAsNdDXdHS7tpbeUZSVGQ+7I2Ye8HBHvFd5GBAIOQdwR0Ir7QEF7Aee21K9s3O6o3MAfV54JRGT/AFzvV6qPaZZm34vmCn1Z4WkI/WRGYH/mIT8qsNASDjFe64itXB9s2pP2uYj9w++q/Ud4vkMnEdsuM8jWg+wN3hP9Y/KrFXUx/q6N/dK1H0p8xSlK5ZZFKUoBUS7QLKaXiGBYZzAxW3CuEDlWJf1uVtjVtqQcTvniW39zWwP3n94ro6Pgpznf3XvsQV3ZLmjYT2dXsh+n1y9YYO0KpD18+UkH5fKtI417J9Qd7WBb2a+DNKczghYAAmWaQsxwRgY8cbCrqKVzicl2l8JyaLyMkhnXPrOw8SAGXG/IMAY3NUbTNTSeMOh2PUeKnxB99diaFXUqwBU7EHoa0qdDp1yGXJgk6j3eI+K9R7qpSvQlrey9vZ28jnS1sLNz2wbz7Hx5G8Ur8xyBgCDkEAg+YPSvruAMkgAbknoKunRufanPaXqIkUJaCM3AdQ0jD1FTfmBI3Y9Omaymr8RSXL9xaAkHZnG2R44P1V9/jWZ0LhmO3UEgPJ4uR09y+QqjObrvUglbe3s7jnVKjxL6Omlq72813cTTNG0PXGgQC+toFOTtAXkCnptJtjxA261jeMOF9Yis7kvqqXMHcv3iPAquwwcqvKDgnwORVepVyMdVJF6EdWKjwJP2T9n19bw89zczQIwJjtlY+rzFSXYHZWOPZxkZOdyRSqxStjcUpSgFYHjjhsX9hPbnHM65jJ8JF9aM+71gAfcTWepQGj9j/Exu9ORZNp7Y+jSg+1lBhCR13XAPvVq3io1FqQ0niaVG9W31AI36Ikf2W/pRIvuEmastASy5ixxdGT9azJHydf7pqp1LpJu/4tUKAfRbMhvdzAt49fy6jbzqo0BHkIk4pJY7Kxx8Ut9h86rzygDJIA8ycD51K+LuyK4ubuWeKWELK3PyvzgjYAjZSDuKwsfYzfts8sAA6c0jkfYAhxXfq08NiYwk6yVopWtwKMZVKba1b3ZY/wCPbf8AlEP9In/WutPxfZJ7V5bj/mp+41NbbsIkP5S7QfqRlt/tYVk4OwqAD17qYn9FUUfIg/jVZ4fAx21W+USTXrP2fM3L/wAc2H8tt/6Rf+tfRxvYn/bbf+lT/rWo/wCQ22/lFx/5f+GuN+wu38LmYfEIf3VjosB+JLwM61b3V4m1XHaJp6dbyI/qkt/YBxUyS9F3xFHLGeZGljZGAOGSOIb77/UPyNbFF2FQfWupj8FQfjmtx4f4Nt7RIwi87RB1SSTBkAclmAIAwMk7DzPmczRq4TDRk6Lcm0147/gauNWo1rJJIztKUriFsV0da0sXELRnY9VPkw6Gu9StZRUlZmsoqacXsZo2icVejK8E4YtH7IHUA59U5OwyDg/HyoPSdRb/AO3Bn9n/APs/cK6eqWgk4miQgMnoBd1O4OJnCkj3Ej/s1RFUAYAwBsAOlVFhpv7EpfZXnzKCwk2lCc7wW7e+Z09L0iO3TljXHmT7THzJru0pVyMVFWRfjFRVorIUpSsmwpSlAKUrD6/xVBacokLPLJtFBEpeeTz5YxvgeJOAPOgJh2w8eahbX6W9hIyr3KOwSJXYuWkzuynblC7CsJbajxS8bSFpI0UFmaZbaEADOSe+VcDaqwt7qszZS3tbWM9PSHeWb3EpCQgP6POfjWN1Ls0lvpFbUr554l39GhTuYCR0zh2ZviTnyIoCUwdmur6lcxXF3yyxuULTekQspjBGQndMR0zjlGM16Kv7ruopJOUtyI78o6nlBbA95xitc1zg+buoV026ayNuCI4gqm2cHqJExk/HfGScEnNdOz46nt05dVs5YnUkGe3jaa2ZRvz5j5mj+DD94AE77IeLIrjWru5uGSGS5XliVn83U92C3tHlRPlsPCr3UJ4p4I0zVmabSbuBLpvWaAtyLKT1wjgMjk+QxnqBnNafbcU65psohL3StnkWKVTIrHyTnB5tz9Q75HuoD1NSsDwVfXk1or6hCkM5J9Rc+xtykgk8rHfbO23TpWeoBSlKAUpSgFK4Yb2N2ZFdGZMc6hgWXPTmAOV+2uagFKUoBSlcVzEWRlDFCykBhjKkjAYZ2yOu/lQE60mfn4ru/wDdWUcf85oJP71UqoD2X2t8+vTmaZ+ePmF4+F+kCEJGns4AZgp2x6qmr9QClKUApSlAKUpQGq9pXGR0yxadULyMRFFsSgdgSGfyUAE48TgeNYHsVto5bZ75pjcXdwxWeR/aj5TtCPzVxytgbHI8AAKDfWMc0bRyoskbjDIwBUj3g1NX7KrmwnM+i3QiVt3tp+ZoWx0HMASRgnGfWH529AVGlTuTjnVoTibQ2fyaCdWB8zgKxA+Nde57bBAM3Wl6hAM4YtGOUfBmKg7ZoCmUrV+HO0vT77AhuUDnH0cnqSZPgFb2j+qTW0UBgNf4Csb0H0i1jZj/AKwDll8/yiYbr5mtd/8ABuo2O+nX3fxA5FtfZcD3LMvrL44Gw86oNcN3dLFG0kjBURWdmPQKoySfgBQGl8LdqaXN0bG4t5ba8UsrJ+UjJUZbDqNhgZyQBgjc5reqlHZ2Yla+1u7YQpcyOIGlOCsAOx95blVQBv8AR7ZzWc/jy+1Nf8wHoVqel3OmZpAfGGA9Fx0d+udqA3W7vEiQvK6RoOrOwVR8WY4FYCbtAtt+4E90Rti1hklU9M/SBe78fzq49K7O7eNxLOZLycb99dMZCp6+oh9SMZ6YGR51tNAaVdcR6rKcWulrECRiS7nQY6bmKElvPxrqPw7rdypS41G3tlYYb0WJi+/UCRyCpx4iqBSgJnollZ8PTtHIJ1S6Ef8Ansrc0RkUv9G/KoETesSDuCDudjW86rxPa20QlnuIo42GVYsPWHX1QN32/NzXbv8AT4542imRZI3GGRhlSPgalc/ZX/F12Lu1tlv4AMG2lOZoRnPNCX9V8HOFYZ8sk5AGzJ2iyXAzp+m3VyvUSSctvCw33V5d28Pq+NdaftSktQH1LTLi0jLBRKrJMgJz7XJgr08jWd4d49tLxu7jkMc42a3mBjnU+IMbdcfo5rPXFusilXVXVhhlYAqR5EHYigOHTNUiuIllgkWWNt1ZDkH/AKHzB3FdqtFuOzdrZ2n0ib0SRt3gbL2kp/STrGf0l6eAFLTtNEDiHVYGsZTsshy1rJ71mHs+eG6eJoDbbTR4opppkQCScoZW/O7teRPkPxNd2uK1u0kUPG6uh6MjBlPwI2NctAKUpQClKUApSlAKUpQCvhXPWvtKA1TiTsw0+9yZbdVkOfpYvo5M+ZKjDH9YGsCml6vpQ/zeQapar/qZTy3SKPBJOj7eBz5BapNKA0zh/tYsbkmN5Dazrs8Nz9G4bxGW9U/DOfcKxfEGpjWZxp9pJzWiMHv50PqlQcpbo42YsRkkbADrsRWx8Xdn9nqS4uIhzgYWVPVlX9r6w9zZHurscG8KR6daJbRHm5csz4ALuTuxA8eg+AFAcXFXA1tf2q2soZI4yrR90QpQqpRcbEYCsRgjFaTZ6xeaAVhvQ11powkV0i5kgXoqyKPqjYfDoTjlFXrRO2a8I07uV2a7mgtVPlztzN9ykfbQG5afqMc8aywuskbjKspyCP8Avw8K7NSzWNEl0Fxd6erPY4UXlrknlAwPSEz0bGOb79vZo+k6tFcwpNA4eOQcysPLy9xByCDuCCKA7lKV8dwASTgDck9AKA+1j9b16CziMtzKsUY8WPU+QHVj7hk1pXEva0o549Ni9LdSqPOTi0hZ2CJzS7ByWYDAIG/WtY7NI0vtQnGsK8mowHMcU+O6SPbPdxY5chsHxGGUjxNAcPHEsuvGMWGmTDkYFb2YCL1ehAJ9pM79SdtgN6seg2DwW0MUkhleONEeQ5y7KoBbck7nfeu/isXxDxLb2MXe3MojXoo6s7fmqo3ZvcKAylcF7YxzIY5USRG2ZXUMp+IOxqfHjHWLsn0LS1t4z7Mt63KSPA90CGH2c1diHg3Vp/8AS9YaMeKWkSp59JSA3l4UBhOMezv+Lo5b3S717HkBkeIsTA+PAA59Y9ApDAkgbVsHZHxjdajavLdRIvKwRJFBXvcD1zynYYOBkHBOdhiuxH2S2Jx6QJ7th9a5nlkPu25gvj5VtljYxwxrHEixxoOVUUYUDyAFAc9KUoBSlKAUpSgFKUoBSlKAUpSgFKUoBU97ZD9Hp/8A+Rtf79UKtB7QdQiGoaVDO6JEZpbglzheeKPEIyT1LuOu3SgN8dAQQQCDkEHoQeoxUyl06fQrh5bWGS40yYl5YIxzSW0h6tGud0O23l1xgE0+lAT667VWmbutMsbi6mwMl0aGGIkfXZwNx5bA+Br5D2e3V6Q+sXZkXr6Hbkx2w8QGIw0n/e5qhUoDSO0vh9BolzDbxLGsaLKiRqAB3TrIdh7lPvrX+L9Gmurez1rT/wDS4Yo5WUdZYyvM6be0Vy4x4gsPIVVJoQ6lWAKsCpB6EEYI+VaN2UsYI7nTnPr2MzquepglJkhf7ct91AYU9vMU6RR2VtJJezFY1icYjR22JZwcsoO+2NupWto4c4F5JPSr6T0u9PSRh9HCPzIUOyAfnYyfdk1sFpoVvE5eK3hjdiSzJGisSepLKMnqfnXeoBSlKAUpSgFKUoBSlKAUpSgFKUoBSlKAUpSgFKUoBWscecAQapCI5spInMYpV9pCcZ26MpwMr7uoO9bPSgJLp/Z3rdind2WqxPGMcqTIcAeSh1k5B7ga7ky8TIBg6fKfdkH+sFFU6lASf+NOKEOTaWkg8VDJ/wDuBrtr2j6pBj03RJeXHrPbt3mN8Z5RzY+BaqbSgNG0rtn0ybZpzbvkApOhQjPm26j51geI+Kre21qxu4Z4pIbuNrScxyIwwGUxueUnGGddz4KRVI1LRILgYngilH+8RW931htUx7QOzXToe6eK1WNnkQNyvIBgyRqcKHwuxPQCgK7SvijAxX2gFKUoBSlKAUpSgFKUoBSl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2" name="AutoShape 6" descr="data:image/jpeg;base64,/9j/4AAQSkZJRgABAQAAAQABAAD/2wCEAAkGBhQSERUUEhIUFBQVGBQTFRYWFxgbFRcWFxgXFhUYHRcXGyYfFxojGRgVHy8gIykpLCwsFx4xNTAqNSYrLSkBCQoKDgwOGg8PGiwlHyUvLDUpNTQsLTApKjAtLDAsLCosLiw1LzEpLSoqKSksLC0pLC8sLCwsLC4uLCwsLCwsKf/AABEIAOsA1gMBIgACEQEDEQH/xAAcAAEBAAIDAQEAAAAAAAAAAAAABwUGAwQIAQL/xABREAACAQMCAwQGBQYJCgQHAAABAgMABBEFIQYSMQcTQVEUIjJhcZEjQoGhsTNSYnKCwQgVVJKTorLC0hckNENEY3OD0fAWo7PhJTU2U3XT4v/EABoBAQACAwEAAAAAAAAAAAAAAAADBAECBQb/xAA8EQACAQICBgYHBQkBAAAAAAAAAQIDEQQhBRIxQVFxExRhgZGhMjNCUrHB0SI0U3LhFSQ1Y5KisvDxI//aAAwDAQACEQMRAD8AuNKUoBSlKA+E1GLnjG/urqU2bTFBkrGig4jBCg4x1OxPxqs69cclrO/5sUrfJCa0PsXtfUuJMdWjQH4Bid/2h91U695TjBO209Foro6GGrYqcFJrVST2ZvP5GuTcV6tDu7TrjY88Ix/WSuSPjbVnHqd4R5rbqfvCVaqVjq0/fZI9OYdrPCwvyX0I5Hf6452FyM+cSqPvUAV+J5tbB39K/ZXI/qjFWalZ6q/ffiarTsU8sPT/AKSITcRavHnnNyuOpaLYD4lKyXBnHd9PeQxPL3iMx5h3aA8oUknKqCMYzVN4guO7tZ36csUrbddkOK0LsZ0xeWacjLgiIHyXAZse8nHyqF05wqxipM6Ecbh8Rga1adCCayVktr7srbSm0pSukeLFKUoBSlKAUpSgFKUoBSlKAUpSgFKUoBSlKAV17/UI4I2lmkWONd2dyAo3wMk+8gfbWG4s48tNOTmuZQGIysS+tK/wTy95wPfUh404j1XV7GeWO29H05FEhDflJlVgc5I9YDHN6oCjlO5IFAb/AK/2gWd5p116LcLIygIV3V8M6rzBWAJXfqBiufsfixYsfzpnI+xY1/ca8y6FGTOmATg5OPAefwzivUvZZDy6dGfzmlb+uV/u1Va/eFy+Z3oStoiS41F/jc26lKVaOCKUpQGB47k5dPuT/uyPmQv76luhdpcOlWB9QTTSXDfQiQIwTu19c7MQMggbbn4VTe0P/wCW3H6q/wBtK8zcYaZypDPviQyxe7MQjb8JRVSX3hcj0FL+D1H/ADF8EWvhHt8tLqQx3Kehk5Ks8gaIgDOC5C8p8sjB887Vtc/aZpiDJv7c4/NcMfkuSahPYjwTHf3cjXEYkghj3U5wZHOEBwR4Bz9gq6f5L9M/kFv/ADf/AHq2efMbcdtmkp/tfN+rFKfxQV1m7eNK8JZT8IX/AHitktuANOjIK2FqCOh7lCfmQa5LrgiwkGHsrZh4fQxjH2gZoDCWfbNpUn+1hD0w8ci/eVx99fuXti0lc5vU28klP4JvXb/yX6Z/ILf+b/71y23ZzpsZ5lsLbPgTGp/tZoDWb3t901ATH6RP19iIgDyyZCuK3nh/Wlu7aK4QFVlUOFb2l8Cpx4ggj7KxvGlsselXojVUAtbnAUBQMRPjYVltHkZreFnOWMcZY+bFQT99AdylKUApSlAKUpQClKUB8dwASSABuSegHjUs4l7WZLib0LRI/SZzs0+MxRjoSudjj89vV/WzX44k1OfW72XTLVmgtLc8t7Pj1nIYr3SjyyCN+vKT0GGlvGHFvo8r2elu9vaQkITGSsk8ibPLJIuGfLZwM4wBgCgLBwf2ORxP6TqL+m3bHmYvlokb3BvyhHm23TAGKo7RgjBAIIwQRtjpjHlXlvhHtmv7ORe8me5gB9aOU8zcvT1ZGyykeG+PdXpPhviKK+to7iAkxyA4yMMCDhlI8wQRQGt8faHbwadctBBFEzmHnMaKpbEqYyVAzWR7Nlxplv8ACQ/OVzXY450uS5sZYoRzO3IVGQM8rqx3O3QGpxpvEmqWSCAW7FU2UNCxwMk7MmObc9d6p1J9HW1mna3zPS4PDvGaOdCnKKkql7N2y1bFlpUjt+ItauGKxo6/8lUVf2pB++u+nD2tuVZroIR4GTA+1UUq325rZYnW9GL8CCeheiyq16af5rv4FNpUx1fgvVQcx3zzYOQO9eNs/AnlHj41g2uNagzn0v3kgyD54YViWJcfSgzeloWFaN6WIg3wzXxz8ikdoK5064/VB+TqahOuTrPp8FhFGZbuW8aVFX2lTukTf3MSfd9GxPSshxL2nXqxtbSuXeQchjMShzzdM4UEeGPE1vPY1wA1ujXl3GRdy5CBusUWBty/VZt8+IAA2ycof+lRVErKxnFLqWDlg5SUpOSeTyStv2Zu2zgbL2c8DJpdoIgQ0rnvJnHRnxjAz9VRsPtPjW1UpVs86KUpQClKUBrvaJNy6VfE/wAmnX+chUfjWX0j/R4v+HH/AGRWudrL40e8/wCHj5uo/fWzWCYijHkiD5KKA7FKUoBSlKAUpSgFKUoCZdi16h/jGMsvfi9nkYH2yhwFY+JHMHHuPxrzxrykXU4IIIllBB6g87eFXztK4Xmsbj+ONNGJE3u4t+WRNuZyo6jA9b4BuoJqJca6pDdXb3MAKCfEskbDeOVvyq5Gzgtlg3k2++aAwNbnwj2nXdhayWtqFzK4ZHI5mjJHK3KvQs2E65xjoc7aZWx9nDsNVsuXr6RCOmfVLAN/VzQF47IeFr+BZLjULiYtMMrbu7NyZIYuwJwHOAMDoM53OBSKClAKUrAcXcb2umxd5cyYJ9iNcGWQ/or5e84A86Az9SztL7aI7QGCxZJrk+qzj1o4fls7/o9B4+RmvE/anqGryC3t1aKOQhFhhJ535jgB5NifhsvmPGqd2a9jkVhy3F3yS3XVRsYoT1HLn2n/AEvDw8zmzB0OyXszkD/xlqQdrlzzxJLkshP+tcHfvD4A+yN+uOWvV8Br8G4UdWX5isWByUrpS61AvtTxL8ZEH4muI8TWo63VuP8Amx/4q3VOb2JmNZcTJUr8o4IBBBB3BG4IPQ5r9VoZFKUoDR+2t8aLde/uB854xW7RrgAeW1SX+EFqNzHbRonIbWYhJMqecSowlT1s9CFO2PqHz23js91K5uLCKe85BJLmQBF5QIz+TyMncr63wYUBslKUoBSlKAUpSgFKUoD4RnrXnLtg7JjZs13aLm1Y5dB/qGJ/9Mnp5dPKvR1cc8CurI6hlYFWUjIIIwQQeoIoDxpoXDc94zJbKJJFHN3fOquwGc8oYjnIx0GTv0qt9lvZDNa3iXN+0cRi9aOISKXLnKgty5AUAnYHc4rW+1Hswl0ub0q05/RSwZWUnnt3zspYb4z7L/Yd8FtE1rXp7uXvriQyScqJzEAEhAFXoOuB18aA9os4AySAB1J6Vrurdo2nWyky3sG2fVRw77bY5Y8nOa8sapxfeXMSRT3MskcYCqjMeXA6ZH1z72ya7midnWoXeDBaSlT9dhyJ4/XkwD08KAp3E/8ACN9pLC3PkJZ/xESn5Zb4jwrROHeDtQ124aV2YqT9Jcy55B+io+sR4Iuw29kVTOCP4P8ADDyy6gwnk6iFc9yv6x2Mh92w+NVy3t1RQiKqKowqqAFA8AANgKAh3H/ANvplpbJbqTIzv3kre25CjH6qg9FGw953rcu0DgS6vlthFInLEnK6yMwy/qjm2U5OBjf99cPauomutOttiXmJI/RLRrv7sc3yNUmuu8RKhRoShtWs/F2+pV1FOc0+wh69jeoAYEsAHl3smPlyV8i7ELwn1pbZR58zk/Lu6uNKz+2cT2eA6pTJHB2DHHr3gB/RhyPmXFfm87CWCMYrsM4GQrRcqk+XMHOPjiq9So/2ti731vJfQ26rS4En7IOI5Ulk0+fI5OYxq3VGQ/SR/DqceGD51WKj/FK+hcQwTjZJjEx8vXzDJ4/tfbVgrGklGUo1oqymr9+8YdtJwe5kk4o431GS/ltrAECHIwiIzty8oZiXBAHM2BjHhXUXVuIh9SY/GGH/AA1kuATz67qDeA79f/OQD+yaqmKtV8RDDONNUovJbVnmiKEHUvJye1kI4hfWr2Bre5tZHjYqSPR1BBVgwIYDY7Y+BPnWTj4k15QFW1YAAAAW2AANgAPKrJSq3X6f4MPAk6GXvsjL6zxC24jmX3CGIf2lzWPj461Oxuk9MaQg8rPFIFwYycEryj1TscEeI3q7YqV9u0AKWrePNKv2EIf7v31cweKp4iqqMqUUnfYs9hFVpyhHWUnkVMGvtflOg+FfqvPl4UpSgFKUoBSlKA4rm2WRGSRQ6MCrKwBVgdiCD1Feb+2Pswj00pcWxbuJnZOQ7902OZVDZywID4zuOXx616VrR+2jSxPo9x0zFyTLnzRhzeH5hcfbQHliCdkZXUkMpDKR1BByD869j8I68L2yguR/rUDMB0Dj1ZF+xww+yvGlehP4OWu89pPbMd4ZBIv6ko3A+DIx/boCv0pXBe3YijeRvZRWdvgoLH7hWUruyBODIbviQY3S0jI9wIU5+3vJQP2ap1TbseKyJd3chHezTkMSRsMCTG/vc/zRVFW4U9GU/aKv4/Koqa9lJfXzZBQzjrcWclK+cwr7XPJxSlKAmHbrZf5vBOPajkZPsdS34xj51pGhdqGoXGqCb0Z7ju43C2kZ5eVDyczgEZd8YO43ztgbVSO2pf8A4cvumjP9Vx++uzw7p8Asra/aMd/DZ8veDZigjGVP53sbZ6b+ddOonPCU3wbXjmV4u1WXJGtdi07z3eoTund8zKeUnJBeSVyD7xiq1Ux7C7UiC4lP15EX48i5P3yVTqj0irYiUb3tZeSNqGcExSlKoEwqXduG4s185JPwjH76qNSztuPr2I/Tl/GGujov71Dv+DIMT6t/7vKkK+0pXOJxSlKAUpSgFKUoBU77ddfW30qSPOJLkrEgHXAYPIfhyjl/bFUSoV/CYY89iMbctyc+BJMOR9mB86AiNVn+Djc41CdMe3bk5/Vkj/xVJqrH8HG2J1GZ/BLdh9rSR4/smgPRddLWrEzW80QODJHJGD72UqPxru0rMW4tNGGr5HnjR+y6/uCQYe5C9WnyoJ8gMEt8QMe+synYbd+M1sPgXP8Acq3Ursz01iG/s2XcVVhKa2kUPYfdjpcW+fjIPv5K6Nl2aagbiaFLlAYVhJ+klCkyc5ABCbkBRke8VdbmUqjMFLlVLBVxliBkKM7ZPTepVwT2rx3WqSxpbTj0oxcueT6Puo2EjP62w28Px2qN6XxL2teBt1WmjFNwjrlv+TlmZQT+TuMr8eV2GflXWbifXLfPP6TgbnngDDH6xTb51d6VstK39ZSi+7/pjq1vRk0eduJO0S6u4O4uFixzK+QpVwVzjq2Mb+Vb7d3MkHDI5wUcxLHg9eSSTlGc9Mxn76o0yp9cJ+1j99cP8ZQMwj72IsdgnOpY439nOTSpj4TUFClZRlrPP9MhGi023LarEI4X7TriyhEMUUDICW9ZW5iWOTkqwyfDceAraou2+UjewyfMSNj/ANM1VVtlHRVH2Cv3ilXHYarLWlQz/M/kI0akVZT8iSN213H8gA+Lv/grjHbvIPas0/pSPxSrBiuNrdT1VT8QKjWKwm+h/czPR1Pf8iWR9vK/Wsz+zMD+KCtX4946TUJbdkjdFhzkPjJLMpOOUnwUVcZtDt33e3hb9aND+IrqS8G2THLWduT/AMJB+AqejjcJSmpxpNPnf4ms6VWSs5eRmAa+1xxTK2eVlONjgg4923SuSuIW07ilKUApSlAKUpQCvN/8IXXO91FIAcrbRgEeUknrt4/m938q9IV55XQfTeLZUmXnRJWlcMNikSKUBB6gnuxjyPiM0BMX0C5GM28wyAwzG+4YZUjbcEEEfGt37E+MxYXxilwsVzyxOTtySKT3TEnoMsyn9bPhXpzFQrt87P0jA1CBeXmcLcKBtzN7MvuJOx8yQepOQLtX5kJAONzg4Hv8K1Hsp4t/jDTopGOZY/oZvPnQDDftLyt8SfKtwoCJ6d23XSHE8MUoyemY28ds7j7vCs8vbrB42s385KwdjpscHEUkEkaPFK0g5WUMuJU71djno2Bn41SZuz/T262cP2Ly/wBnFeixTwNOUXKm80nk+PYUKfTNO0tjNZj7cbQ+1BcD4CM7/wA8VoWicXW1lqV5dwWzuJ8dyHZU7sPl5xhQ31wuMeG1VuTsw05h/oqj4NID9zV3LHgaxh9i0hz5soc/N8mqjq6PWahLlfL4kurX4ol8vbBqE55beGMdPYjeRvxI3+FcsNhr957UksSnxZlhHn7KAP8AdVlihVQAqhQNgAAAPsFfuj0jTj6qjFc82Ogk/SkyJP2LXznMk8BPmzyMfmY6x+n8MtYazaQO6u3PC5KggesTtv8ADrV9qRcU/wD1JbfG3/FquYTSFbEOcJ2tqy3EVShCCTXFFdFK+CsTrXFdvaSwR3End+kF1jZvY5l5Thm+rnmGCdvurzhfMvXFcXSRjmdlUebHA++sHr3E/dt3MA55jtgbhSfxb3fOurp3CTyMJLxy7eCZzj4kfgKrSrty1Kau9/BFSeIblqUld7+C5s5r7jqJdolaVvDAwv37n7BWNfUNQuQVWMxq22eXl2/WY5+Vbfa2EcYxHGqfAAff412K1dGpP05+GRo8PVqesn3LLzNO4MlWGSWCQ8spbAHgeUEbHxNbjWA4m4a78d5H6sy9PDmx0BPgfI119B4rB+hufUlX1eZtgx9/k341rSl0D6Kezc+P6mlGfV30M8l7L49j7TZ6Urq6nqUdvE80rcscal3bBOFHU4G5+yrp0TtUritrpJEV42V0YBlZSCpB6EEbEUoDlpSlAKj2mJ3fGM/MQO8hym/X6GLb44Rj9lWGo92wxNZ6np+qLnkRkglx4BWZsftRtKP2aAsNdDXdHS7tpbeUZSVGQ+7I2Ye8HBHvFd5GBAIOQdwR0Ir7QEF7Aee21K9s3O6o3MAfV54JRGT/AFzvV6qPaZZm34vmCn1Z4WkI/WRGYH/mIT8qsNASDjFe64itXB9s2pP2uYj9w++q/Ud4vkMnEdsuM8jWg+wN3hP9Y/KrFXUx/q6N/dK1H0p8xSlK5ZZFKUoBUS7QLKaXiGBYZzAxW3CuEDlWJf1uVtjVtqQcTvniW39zWwP3n94ro6Pgpznf3XvsQV3ZLmjYT2dXsh+n1y9YYO0KpD18+UkH5fKtI417J9Qd7WBb2a+DNKczghYAAmWaQsxwRgY8cbCrqKVzicl2l8JyaLyMkhnXPrOw8SAGXG/IMAY3NUbTNTSeMOh2PUeKnxB99diaFXUqwBU7EHoa0qdDp1yGXJgk6j3eI+K9R7qpSvQlrey9vZ28jnS1sLNz2wbz7Hx5G8Ur8xyBgCDkEAg+YPSvruAMkgAbknoKunRufanPaXqIkUJaCM3AdQ0jD1FTfmBI3Y9Omaymr8RSXL9xaAkHZnG2R44P1V9/jWZ0LhmO3UEgPJ4uR09y+QqjObrvUglbe3s7jnVKjxL6Omlq72813cTTNG0PXGgQC+toFOTtAXkCnptJtjxA261jeMOF9Yis7kvqqXMHcv3iPAquwwcqvKDgnwORVepVyMdVJF6EdWKjwJP2T9n19bw89zczQIwJjtlY+rzFSXYHZWOPZxkZOdyRSqxStjcUpSgFYHjjhsX9hPbnHM65jJ8JF9aM+71gAfcTWepQGj9j/Exu9ORZNp7Y+jSg+1lBhCR13XAPvVq3io1FqQ0niaVG9W31AI36Ikf2W/pRIvuEmastASy5ixxdGT9azJHydf7pqp1LpJu/4tUKAfRbMhvdzAt49fy6jbzqo0BHkIk4pJY7Kxx8Ut9h86rzygDJIA8ycD51K+LuyK4ubuWeKWELK3PyvzgjYAjZSDuKwsfYzfts8sAA6c0jkfYAhxXfq08NiYwk6yVopWtwKMZVKba1b3ZY/wCPbf8AlEP9In/WutPxfZJ7V5bj/mp+41NbbsIkP5S7QfqRlt/tYVk4OwqAD17qYn9FUUfIg/jVZ4fAx21W+USTXrP2fM3L/wAc2H8tt/6Rf+tfRxvYn/bbf+lT/rWo/wCQ22/lFx/5f+GuN+wu38LmYfEIf3VjosB+JLwM61b3V4m1XHaJp6dbyI/qkt/YBxUyS9F3xFHLGeZGljZGAOGSOIb77/UPyNbFF2FQfWupj8FQfjmtx4f4Nt7RIwi87RB1SSTBkAclmAIAwMk7DzPmczRq4TDRk6Lcm0147/gauNWo1rJJIztKUriFsV0da0sXELRnY9VPkw6Gu9StZRUlZmsoqacXsZo2icVejK8E4YtH7IHUA59U5OwyDg/HyoPSdRb/AO3Bn9n/APs/cK6eqWgk4miQgMnoBd1O4OJnCkj3Ej/s1RFUAYAwBsAOlVFhpv7EpfZXnzKCwk2lCc7wW7e+Z09L0iO3TljXHmT7THzJru0pVyMVFWRfjFRVorIUpSsmwpSlAKUrD6/xVBacokLPLJtFBEpeeTz5YxvgeJOAPOgJh2w8eahbX6W9hIyr3KOwSJXYuWkzuynblC7CsJbajxS8bSFpI0UFmaZbaEADOSe+VcDaqwt7qszZS3tbWM9PSHeWb3EpCQgP6POfjWN1Ls0lvpFbUr554l39GhTuYCR0zh2ZviTnyIoCUwdmur6lcxXF3yyxuULTekQspjBGQndMR0zjlGM16Kv7ruopJOUtyI78o6nlBbA95xitc1zg+buoV026ayNuCI4gqm2cHqJExk/HfGScEnNdOz46nt05dVs5YnUkGe3jaa2ZRvz5j5mj+DD94AE77IeLIrjWru5uGSGS5XliVn83U92C3tHlRPlsPCr3UJ4p4I0zVmabSbuBLpvWaAtyLKT1wjgMjk+QxnqBnNafbcU65psohL3StnkWKVTIrHyTnB5tz9Q75HuoD1NSsDwVfXk1or6hCkM5J9Rc+xtykgk8rHfbO23TpWeoBSlKAUpSgFK4Yb2N2ZFdGZMc6hgWXPTmAOV+2uagFKUoBSlcVzEWRlDFCykBhjKkjAYZ2yOu/lQE60mfn4ru/wDdWUcf85oJP71UqoD2X2t8+vTmaZ+ePmF4+F+kCEJGns4AZgp2x6qmr9QClKUApSlAKUpQGq9pXGR0yxadULyMRFFsSgdgSGfyUAE48TgeNYHsVto5bZ75pjcXdwxWeR/aj5TtCPzVxytgbHI8AAKDfWMc0bRyoskbjDIwBUj3g1NX7KrmwnM+i3QiVt3tp+ZoWx0HMASRgnGfWH529AVGlTuTjnVoTibQ2fyaCdWB8zgKxA+Nde57bBAM3Wl6hAM4YtGOUfBmKg7ZoCmUrV+HO0vT77AhuUDnH0cnqSZPgFb2j+qTW0UBgNf4Csb0H0i1jZj/AKwDll8/yiYbr5mtd/8ABuo2O+nX3fxA5FtfZcD3LMvrL44Gw86oNcN3dLFG0kjBURWdmPQKoySfgBQGl8LdqaXN0bG4t5ba8UsrJ+UjJUZbDqNhgZyQBgjc5reqlHZ2Yla+1u7YQpcyOIGlOCsAOx95blVQBv8AR7ZzWc/jy+1Nf8wHoVqel3OmZpAfGGA9Fx0d+udqA3W7vEiQvK6RoOrOwVR8WY4FYCbtAtt+4E90Rti1hklU9M/SBe78fzq49K7O7eNxLOZLycb99dMZCp6+oh9SMZ6YGR51tNAaVdcR6rKcWulrECRiS7nQY6bmKElvPxrqPw7rdypS41G3tlYYb0WJi+/UCRyCpx4iqBSgJnollZ8PTtHIJ1S6Ef8Ansrc0RkUv9G/KoETesSDuCDudjW86rxPa20QlnuIo42GVYsPWHX1QN32/NzXbv8AT4542imRZI3GGRhlSPgalc/ZX/F12Lu1tlv4AMG2lOZoRnPNCX9V8HOFYZ8sk5AGzJ2iyXAzp+m3VyvUSSctvCw33V5d28Pq+NdaftSktQH1LTLi0jLBRKrJMgJz7XJgr08jWd4d49tLxu7jkMc42a3mBjnU+IMbdcfo5rPXFusilXVXVhhlYAqR5EHYigOHTNUiuIllgkWWNt1ZDkH/AKHzB3FdqtFuOzdrZ2n0ib0SRt3gbL2kp/STrGf0l6eAFLTtNEDiHVYGsZTsshy1rJ71mHs+eG6eJoDbbTR4opppkQCScoZW/O7teRPkPxNd2uK1u0kUPG6uh6MjBlPwI2NctAKUpQClKUApSlAKUpQCvhXPWvtKA1TiTsw0+9yZbdVkOfpYvo5M+ZKjDH9YGsCml6vpQ/zeQapar/qZTy3SKPBJOj7eBz5BapNKA0zh/tYsbkmN5Dazrs8Nz9G4bxGW9U/DOfcKxfEGpjWZxp9pJzWiMHv50PqlQcpbo42YsRkkbADrsRWx8Xdn9nqS4uIhzgYWVPVlX9r6w9zZHurscG8KR6daJbRHm5csz4ALuTuxA8eg+AFAcXFXA1tf2q2soZI4yrR90QpQqpRcbEYCsRgjFaTZ6xeaAVhvQ11powkV0i5kgXoqyKPqjYfDoTjlFXrRO2a8I07uV2a7mgtVPlztzN9ykfbQG5afqMc8aywuskbjKspyCP8Avw8K7NSzWNEl0Fxd6erPY4UXlrknlAwPSEz0bGOb79vZo+k6tFcwpNA4eOQcysPLy9xByCDuCCKA7lKV8dwASTgDck9AKA+1j9b16CziMtzKsUY8WPU+QHVj7hk1pXEva0o549Ni9LdSqPOTi0hZ2CJzS7ByWYDAIG/WtY7NI0vtQnGsK8mowHMcU+O6SPbPdxY5chsHxGGUjxNAcPHEsuvGMWGmTDkYFb2YCL1ehAJ9pM79SdtgN6seg2DwW0MUkhleONEeQ5y7KoBbck7nfeu/isXxDxLb2MXe3MojXoo6s7fmqo3ZvcKAylcF7YxzIY5USRG2ZXUMp+IOxqfHjHWLsn0LS1t4z7Mt63KSPA90CGH2c1diHg3Vp/8AS9YaMeKWkSp59JSA3l4UBhOMezv+Lo5b3S717HkBkeIsTA+PAA59Y9ApDAkgbVsHZHxjdajavLdRIvKwRJFBXvcD1zynYYOBkHBOdhiuxH2S2Jx6QJ7th9a5nlkPu25gvj5VtljYxwxrHEixxoOVUUYUDyAFAc9KUoBSlKAUpSgFKUoBSlKAUpSgFKUoBU97ZD9Hp/8A+Rtf79UKtB7QdQiGoaVDO6JEZpbglzheeKPEIyT1LuOu3SgN8dAQQQCDkEHoQeoxUyl06fQrh5bWGS40yYl5YIxzSW0h6tGud0O23l1xgE0+lAT667VWmbutMsbi6mwMl0aGGIkfXZwNx5bA+Br5D2e3V6Q+sXZkXr6Hbkx2w8QGIw0n/e5qhUoDSO0vh9BolzDbxLGsaLKiRqAB3TrIdh7lPvrX+L9Gmurez1rT/wDS4Yo5WUdZYyvM6be0Vy4x4gsPIVVJoQ6lWAKsCpB6EEYI+VaN2UsYI7nTnPr2MzquepglJkhf7ct91AYU9vMU6RR2VtJJezFY1icYjR22JZwcsoO+2NupWto4c4F5JPSr6T0u9PSRh9HCPzIUOyAfnYyfdk1sFpoVvE5eK3hjdiSzJGisSepLKMnqfnXeoBSlKAUpSgFKUoBSlKAUpSgFKUoBSlKAUpSgFKUoBWscecAQapCI5spInMYpV9pCcZ26MpwMr7uoO9bPSgJLp/Z3rdind2WqxPGMcqTIcAeSh1k5B7ga7ky8TIBg6fKfdkH+sFFU6lASf+NOKEOTaWkg8VDJ/wDuBrtr2j6pBj03RJeXHrPbt3mN8Z5RzY+BaqbSgNG0rtn0ybZpzbvkApOhQjPm26j51geI+Kre21qxu4Z4pIbuNrScxyIwwGUxueUnGGddz4KRVI1LRILgYngilH+8RW931htUx7QOzXToe6eK1WNnkQNyvIBgyRqcKHwuxPQCgK7SvijAxX2gFKUoBSlKAUpSgFKUoBSl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344" name="Picture 8" descr="http://www.juntadeandalucia.es/averroes/ceip_san_rafael/ANDALUCIA/evaluac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484" y="1340768"/>
            <a:ext cx="4459951" cy="46740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93812" y="1628800"/>
            <a:ext cx="10969943" cy="45259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s-PR" dirty="0" smtClean="0"/>
              <a:t>     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989956" y="188640"/>
            <a:ext cx="9865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PR" sz="3600" dirty="0" smtClean="0">
                <a:latin typeface="Segoe UI Semibold" pitchFamily="34" charset="0"/>
              </a:rPr>
              <a:t>De acuerdo con Tyler y </a:t>
            </a:r>
            <a:r>
              <a:rPr lang="es-PR" sz="3600" dirty="0" err="1" smtClean="0">
                <a:latin typeface="Segoe UI Semibold" pitchFamily="34" charset="0"/>
              </a:rPr>
              <a:t>Bloom</a:t>
            </a:r>
            <a:r>
              <a:rPr lang="es-PR" sz="3600" dirty="0" smtClean="0">
                <a:latin typeface="Segoe UI Semibold" pitchFamily="34" charset="0"/>
              </a:rPr>
              <a:t> existen tres categorías importantes:</a:t>
            </a:r>
            <a:endParaRPr lang="es-MX" sz="3600" dirty="0" smtClean="0">
              <a:latin typeface="Segoe UI Semibold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4438228" y="4149080"/>
            <a:ext cx="367240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Evaluación sumativa (acumulativa): </a:t>
            </a:r>
            <a:r>
              <a:rPr lang="es-PR" dirty="0" smtClean="0">
                <a:latin typeface="Segoe UI Semibold" pitchFamily="34" charset="0"/>
              </a:rPr>
              <a:t>Tiene la estructura de un balance.</a:t>
            </a:r>
            <a:endParaRPr lang="es-MX" dirty="0">
              <a:latin typeface="Segoe UI Semibold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837828" y="2348880"/>
            <a:ext cx="367240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Evaluación inicial o diagnóstica:</a:t>
            </a:r>
            <a:r>
              <a:rPr lang="es-PR" dirty="0" smtClean="0">
                <a:latin typeface="Segoe UI Semibold" pitchFamily="34" charset="0"/>
              </a:rPr>
              <a:t> Nivel de aptitud previo de partida del proceso educativo.</a:t>
            </a:r>
            <a:endParaRPr lang="es-MX" dirty="0">
              <a:latin typeface="Segoe UI Semibold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7750596" y="2204864"/>
            <a:ext cx="367240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Evaluación formativa: </a:t>
            </a:r>
            <a:r>
              <a:rPr lang="es-PR" dirty="0" smtClean="0">
                <a:latin typeface="Segoe UI Semibold" pitchFamily="34" charset="0"/>
              </a:rPr>
              <a:t> Aporta una retroalimentación.</a:t>
            </a:r>
            <a:endParaRPr lang="es-MX" dirty="0">
              <a:latin typeface="Segoe UI Semibold" pitchFamily="34" charset="0"/>
            </a:endParaRPr>
          </a:p>
        </p:txBody>
      </p:sp>
      <p:cxnSp>
        <p:nvCxnSpPr>
          <p:cNvPr id="10" name="9 Conector curvado"/>
          <p:cNvCxnSpPr/>
          <p:nvPr/>
        </p:nvCxnSpPr>
        <p:spPr>
          <a:xfrm rot="10800000" flipV="1">
            <a:off x="1557908" y="404664"/>
            <a:ext cx="288032" cy="7200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curvado"/>
          <p:cNvCxnSpPr/>
          <p:nvPr/>
        </p:nvCxnSpPr>
        <p:spPr>
          <a:xfrm rot="16200000" flipH="1">
            <a:off x="7966620" y="1484784"/>
            <a:ext cx="864096" cy="720080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curvado"/>
          <p:cNvCxnSpPr/>
          <p:nvPr/>
        </p:nvCxnSpPr>
        <p:spPr>
          <a:xfrm rot="5400000">
            <a:off x="3394112" y="1736812"/>
            <a:ext cx="936104" cy="432048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6166420" y="1412776"/>
            <a:ext cx="72008" cy="26642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p:transition spd="med">
    <p:circl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1111572">
            <a:off x="765820" y="404664"/>
            <a:ext cx="9361040" cy="1470025"/>
          </a:xfrm>
        </p:spPr>
        <p:txBody>
          <a:bodyPr/>
          <a:lstStyle/>
          <a:p>
            <a:r>
              <a:rPr lang="es-MX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Vistas de otro modo …</a:t>
            </a:r>
            <a:endParaRPr lang="es-MX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</a:endParaRPr>
          </a:p>
        </p:txBody>
      </p:sp>
      <p:pic>
        <p:nvPicPr>
          <p:cNvPr id="40962" name="Picture 2" descr="https://bay179.afx.ms/att/GetInline.aspx?messageid=6faf64e1-27df-11e3-9b87-002264c248f2&amp;attindex=0&amp;cp=-1&amp;attdepth=0&amp;imgsrc=cid%3ainlineImage0&amp;cid=3f7ac86dbf07ea76&amp;shared=1&amp;blob=MHxzdW1hdGl2YS5qcGd8aW1hZ2UvanBlZw_3d_3d&amp;hm__login=yeska_2903&amp;hm__domain=hotmail.com&amp;ip=10.148.10.8&amp;d=d3888&amp;mf=0&amp;hm__ts=Sat%2c%2028%20Sep%202013%2002%3a12%3a01%20GMT&amp;st=yeska_2903&amp;hm__ha=01_071651df4d67e991474fff0d0d2a78099b9ffcd807b55da4c8dc571ddda1e2ab&amp;oneredir=1"/>
          <p:cNvPicPr>
            <a:picLocks noChangeAspect="1" noChangeArrowheads="1"/>
          </p:cNvPicPr>
          <p:nvPr/>
        </p:nvPicPr>
        <p:blipFill>
          <a:blip r:embed="rId4" cstate="print"/>
          <a:srcRect b="22416"/>
          <a:stretch>
            <a:fillRect/>
          </a:stretch>
        </p:blipFill>
        <p:spPr bwMode="auto">
          <a:xfrm>
            <a:off x="1917948" y="2060848"/>
            <a:ext cx="8906197" cy="45737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69876" y="0"/>
            <a:ext cx="9396536" cy="1772816"/>
          </a:xfrm>
        </p:spPr>
        <p:txBody>
          <a:bodyPr>
            <a:normAutofit fontScale="90000"/>
          </a:bodyPr>
          <a:lstStyle/>
          <a:p>
            <a:pPr algn="ctr"/>
            <a:r>
              <a:rPr lang="es-PR" sz="6000" dirty="0" smtClean="0">
                <a:latin typeface="Segoe UI Semibold" pitchFamily="34" charset="0"/>
              </a:rPr>
              <a:t/>
            </a:r>
            <a:br>
              <a:rPr lang="es-PR" sz="6000" dirty="0" smtClean="0">
                <a:latin typeface="Segoe UI Semibold" pitchFamily="34" charset="0"/>
              </a:rPr>
            </a:br>
            <a:r>
              <a:rPr lang="es-PR" sz="6000" dirty="0">
                <a:latin typeface="Segoe UI Semibold" pitchFamily="34" charset="0"/>
              </a:rPr>
              <a:t/>
            </a:r>
            <a:br>
              <a:rPr lang="es-PR" sz="6000" dirty="0">
                <a:latin typeface="Segoe UI Semibold" pitchFamily="34" charset="0"/>
              </a:rPr>
            </a:br>
            <a:r>
              <a:rPr lang="es-PR" sz="6000" dirty="0" smtClean="0">
                <a:latin typeface="Segoe UI Semibold" pitchFamily="34" charset="0"/>
              </a:rPr>
              <a:t/>
            </a:r>
            <a:br>
              <a:rPr lang="es-PR" sz="6000" dirty="0" smtClean="0">
                <a:latin typeface="Segoe UI Semibold" pitchFamily="34" charset="0"/>
              </a:rPr>
            </a:br>
            <a:r>
              <a:rPr lang="es-PR" sz="6000" dirty="0">
                <a:latin typeface="Segoe UI Semibold" pitchFamily="34" charset="0"/>
              </a:rPr>
              <a:t/>
            </a:r>
            <a:br>
              <a:rPr lang="es-PR" sz="6000" dirty="0">
                <a:latin typeface="Segoe UI Semibold" pitchFamily="34" charset="0"/>
              </a:rPr>
            </a:br>
            <a:r>
              <a:rPr lang="es-PR" sz="6000" dirty="0" smtClean="0">
                <a:latin typeface="Segoe UI Semibold" pitchFamily="34" charset="0"/>
              </a:rPr>
              <a:t/>
            </a:r>
            <a:br>
              <a:rPr lang="es-PR" sz="6000" dirty="0" smtClean="0">
                <a:latin typeface="Segoe UI Semibold" pitchFamily="34" charset="0"/>
              </a:rPr>
            </a:br>
            <a:r>
              <a:rPr lang="es-PR" sz="6000" dirty="0" smtClean="0">
                <a:latin typeface="Segoe UI Semibold" pitchFamily="34" charset="0"/>
              </a:rPr>
              <a:t/>
            </a:r>
            <a:br>
              <a:rPr lang="es-PR" sz="6000" dirty="0" smtClean="0">
                <a:latin typeface="Segoe UI Semibold" pitchFamily="34" charset="0"/>
              </a:rPr>
            </a:br>
            <a:r>
              <a:rPr lang="es-PR" sz="6000" dirty="0" smtClean="0">
                <a:latin typeface="Segoe UI Semibold" pitchFamily="34" charset="0"/>
              </a:rPr>
              <a:t/>
            </a:r>
            <a:br>
              <a:rPr lang="es-PR" sz="6000" dirty="0" smtClean="0">
                <a:latin typeface="Segoe UI Semibold" pitchFamily="34" charset="0"/>
              </a:rPr>
            </a:br>
            <a:r>
              <a:rPr lang="es-PR" sz="6000" dirty="0">
                <a:latin typeface="Segoe UI Semibold" pitchFamily="34" charset="0"/>
              </a:rPr>
              <a:t/>
            </a:r>
            <a:br>
              <a:rPr lang="es-PR" sz="6000" dirty="0">
                <a:latin typeface="Segoe UI Semibold" pitchFamily="34" charset="0"/>
              </a:rPr>
            </a:br>
            <a:r>
              <a:rPr lang="es-PR" sz="6000" dirty="0" smtClean="0">
                <a:latin typeface="Segoe UI Semibold" pitchFamily="34" charset="0"/>
              </a:rPr>
              <a:t/>
            </a:r>
            <a:br>
              <a:rPr lang="es-PR" sz="6000" dirty="0" smtClean="0">
                <a:latin typeface="Segoe UI Semibold" pitchFamily="34" charset="0"/>
              </a:rPr>
            </a:br>
            <a:r>
              <a:rPr lang="es-PR" sz="6000" dirty="0">
                <a:latin typeface="Segoe UI Semibold" pitchFamily="34" charset="0"/>
              </a:rPr>
              <a:t/>
            </a:r>
            <a:br>
              <a:rPr lang="es-PR" sz="6000" dirty="0">
                <a:latin typeface="Segoe UI Semibold" pitchFamily="34" charset="0"/>
              </a:rPr>
            </a:br>
            <a:r>
              <a:rPr lang="es-PR" sz="6000" dirty="0" smtClean="0">
                <a:latin typeface="Segoe UI Semibold" pitchFamily="34" charset="0"/>
              </a:rPr>
              <a:t/>
            </a:r>
            <a:br>
              <a:rPr lang="es-PR" sz="6000" dirty="0" smtClean="0">
                <a:latin typeface="Segoe UI Semibold" pitchFamily="34" charset="0"/>
              </a:rPr>
            </a:br>
            <a:r>
              <a:rPr lang="es-PR" sz="6000" dirty="0">
                <a:latin typeface="Segoe UI Semibold" pitchFamily="34" charset="0"/>
              </a:rPr>
              <a:t/>
            </a:r>
            <a:br>
              <a:rPr lang="es-PR" sz="6000" dirty="0">
                <a:latin typeface="Segoe UI Semibold" pitchFamily="34" charset="0"/>
              </a:rPr>
            </a:br>
            <a:r>
              <a:rPr lang="es-MX" sz="6000" dirty="0" smtClean="0">
                <a:latin typeface="Segoe UI Semibold" pitchFamily="34" charset="0"/>
              </a:rPr>
              <a:t> Evaluación</a:t>
            </a:r>
            <a:r>
              <a:rPr lang="es-MX" sz="6000" dirty="0">
                <a:latin typeface="Segoe UI Semibold" pitchFamily="34" charset="0"/>
              </a:rPr>
              <a:t> </a:t>
            </a:r>
            <a:r>
              <a:rPr lang="es-MX" sz="6000" dirty="0" smtClean="0">
                <a:latin typeface="Segoe UI Semibold" pitchFamily="34" charset="0"/>
              </a:rPr>
              <a:t>objetiva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2084" y="2132856"/>
            <a:ext cx="5332899" cy="456629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 spd="med">
    <p:wedg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3852" y="332656"/>
            <a:ext cx="10297144" cy="1066130"/>
          </a:xfrm>
        </p:spPr>
        <p:txBody>
          <a:bodyPr>
            <a:noAutofit/>
          </a:bodyPr>
          <a:lstStyle/>
          <a:p>
            <a:r>
              <a:rPr lang="es-PR" sz="6000" dirty="0" smtClean="0">
                <a:latin typeface="Segoe UI Semibold" pitchFamily="34" charset="0"/>
              </a:rPr>
              <a:t>Evaluación Valida</a:t>
            </a:r>
            <a:endParaRPr lang="es-MX" sz="6000" dirty="0">
              <a:latin typeface="Segoe UI Semi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smtClean="0">
                <a:latin typeface="Segoe UI Semibold" pitchFamily="34" charset="0"/>
              </a:rPr>
              <a:t>Confiable a la hora de aplicar en varios contextos</a:t>
            </a:r>
            <a:endParaRPr lang="es-MX" dirty="0">
              <a:latin typeface="Segoe UI Semibold" pitchFamily="34" charset="0"/>
            </a:endParaRPr>
          </a:p>
        </p:txBody>
      </p:sp>
      <p:pic>
        <p:nvPicPr>
          <p:cNvPr id="38914" name="Picture 2" descr="https://bay179.afx.ms/att/GetInline.aspx?messageid=182cb0c7-27e1-11e3-8928-001e0bcca5da&amp;attindex=1&amp;cp=-1&amp;attdepth=1&amp;imgsrc=cid%3ainlineImage1&amp;cid=3f7ac86dbf07ea76&amp;shared=1&amp;blob=MXxpbWFnZXNDQVQ0VUlRRS5qcGd8aW1hZ2UvanBlZw_3d_3d&amp;hm__login=yeska_2903&amp;hm__domain=hotmail.com&amp;ip=10.148.10.8&amp;d=d3888&amp;mf=0&amp;hm__ts=Sat%2c%2028%20Sep%202013%2001%3a58%3a13%20GMT&amp;st=yeska_2903&amp;hm__ha=01_6bc5013fb6f441d2ab1ccfc29adf76165cca3270c93d7e9986f448a311e1d144&amp;oneredir=1"/>
          <p:cNvPicPr>
            <a:picLocks noChangeAspect="1" noChangeArrowheads="1"/>
          </p:cNvPicPr>
          <p:nvPr/>
        </p:nvPicPr>
        <p:blipFill>
          <a:blip r:embed="rId4" cstate="print"/>
          <a:srcRect r="4762"/>
          <a:stretch>
            <a:fillRect/>
          </a:stretch>
        </p:blipFill>
        <p:spPr bwMode="auto">
          <a:xfrm>
            <a:off x="3004937" y="2510299"/>
            <a:ext cx="5760640" cy="3819501"/>
          </a:xfrm>
          <a:prstGeom prst="rect">
            <a:avLst/>
          </a:prstGeom>
          <a:noFill/>
          <a:effectLst>
            <a:outerShdw blurRad="1079500" dist="419100" sx="101000" sy="101000" algn="t" rotWithShape="0">
              <a:schemeClr val="accent1">
                <a:alpha val="30000"/>
              </a:schemeClr>
            </a:outerShdw>
          </a:effectLst>
        </p:spPr>
      </p:pic>
    </p:spTree>
  </p:cSld>
  <p:clrMapOvr>
    <a:masterClrMapping/>
  </p:clrMapOvr>
  <p:transition spd="med">
    <p:split dir="in"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sz="6000" dirty="0" smtClean="0">
                <a:latin typeface="Segoe UI Semibold" pitchFamily="34" charset="0"/>
              </a:rPr>
              <a:t>Evaluación </a:t>
            </a:r>
            <a:r>
              <a:rPr lang="es-PR" sz="6000" dirty="0" smtClean="0">
                <a:latin typeface="Segoe UI Semibold" pitchFamily="34" charset="0"/>
              </a:rPr>
              <a:t>predictiva</a:t>
            </a:r>
            <a:r>
              <a:rPr lang="es-PR" sz="6000" dirty="0" smtClean="0">
                <a:latin typeface="Segoe UI Semibold" pitchFamily="34" charset="0"/>
              </a:rPr>
              <a:t> </a:t>
            </a:r>
            <a:endParaRPr lang="es-MX" sz="6000" dirty="0">
              <a:latin typeface="Segoe UI Semibold" pitchFamily="34" charset="0"/>
            </a:endParaRPr>
          </a:p>
        </p:txBody>
      </p:sp>
      <p:pic>
        <p:nvPicPr>
          <p:cNvPr id="1026" name="Picture 2" descr="C:\Users\DoraIvonne\Pictures\evaluar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84" y="2132856"/>
            <a:ext cx="5830984" cy="439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lu"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sz="6000" dirty="0" smtClean="0">
                <a:latin typeface="Segoe UI Semibold" pitchFamily="34" charset="0"/>
              </a:rPr>
              <a:t>Evaluación </a:t>
            </a:r>
            <a:r>
              <a:rPr lang="es-PR" sz="6000" dirty="0" smtClean="0">
                <a:latin typeface="Segoe UI Semibold" pitchFamily="34" charset="0"/>
              </a:rPr>
              <a:t>de evidencias</a:t>
            </a:r>
            <a:endParaRPr lang="es-MX" sz="6000" dirty="0">
              <a:latin typeface="Segoe UI Semi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2414" y="1905000"/>
            <a:ext cx="5868142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R" sz="3200" dirty="0" smtClean="0">
                <a:latin typeface="Segoe UI Semibold" pitchFamily="34" charset="0"/>
              </a:rPr>
              <a:t>¿Cómo el alumno se desempeña?.</a:t>
            </a:r>
            <a:endParaRPr lang="es-MX" sz="3200" dirty="0">
              <a:latin typeface="Segoe UI Semibold" pitchFamily="34" charset="0"/>
            </a:endParaRPr>
          </a:p>
        </p:txBody>
      </p:sp>
      <p:pic>
        <p:nvPicPr>
          <p:cNvPr id="4" name="3 Imagen" descr="image00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2364" y="1988840"/>
            <a:ext cx="4752528" cy="4288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over dir="ru"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b="1" dirty="0" smtClean="0">
                <a:solidFill>
                  <a:srgbClr val="FFFF00"/>
                </a:solidFill>
                <a:latin typeface="Segoe UI Semibold" pitchFamily="34" charset="0"/>
              </a:rPr>
              <a:t>La evaluación abarca</a:t>
            </a:r>
            <a:r>
              <a:rPr lang="es-MX" sz="4800" dirty="0" smtClean="0">
                <a:solidFill>
                  <a:srgbClr val="FFFF00"/>
                </a:solidFill>
                <a:latin typeface="Segoe UI Semibold" pitchFamily="34" charset="0"/>
              </a:rPr>
              <a:t>: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FF00"/>
              </a:buClr>
              <a:buSzPct val="150000"/>
              <a:buFont typeface="Wingdings" pitchFamily="2" charset="2"/>
              <a:buChar char="ü"/>
            </a:pPr>
            <a:r>
              <a:rPr lang="es-MX" sz="3200" dirty="0" smtClean="0">
                <a:latin typeface="Segoe UI Semibold" pitchFamily="34" charset="0"/>
              </a:rPr>
              <a:t> La tarea del profesor, </a:t>
            </a:r>
          </a:p>
          <a:p>
            <a:pPr lvl="0">
              <a:buClr>
                <a:srgbClr val="FFFF00"/>
              </a:buClr>
              <a:buSzPct val="150000"/>
              <a:buFont typeface="Wingdings" pitchFamily="2" charset="2"/>
              <a:buChar char="ü"/>
            </a:pPr>
            <a:r>
              <a:rPr lang="es-MX" sz="3200" dirty="0" smtClean="0">
                <a:latin typeface="Segoe UI Semibold" pitchFamily="34" charset="0"/>
              </a:rPr>
              <a:t> El desarrollo de los programas.</a:t>
            </a:r>
          </a:p>
          <a:p>
            <a:pPr lvl="0">
              <a:buClr>
                <a:srgbClr val="FFFF00"/>
              </a:buClr>
              <a:buSzPct val="150000"/>
              <a:buFont typeface="Wingdings" pitchFamily="2" charset="2"/>
              <a:buChar char="ü"/>
            </a:pPr>
            <a:r>
              <a:rPr lang="es-MX" sz="3200" dirty="0" smtClean="0">
                <a:latin typeface="Segoe UI Semibold" pitchFamily="34" charset="0"/>
              </a:rPr>
              <a:t> La efectividad de los recursos.</a:t>
            </a:r>
          </a:p>
          <a:p>
            <a:pPr lvl="0">
              <a:buClr>
                <a:srgbClr val="FFFF00"/>
              </a:buClr>
              <a:buSzPct val="150000"/>
              <a:buFont typeface="Wingdings" pitchFamily="2" charset="2"/>
              <a:buChar char="ü"/>
            </a:pPr>
            <a:r>
              <a:rPr lang="es-MX" sz="3200" dirty="0" smtClean="0">
                <a:latin typeface="Segoe UI Semibold" pitchFamily="34" charset="0"/>
              </a:rPr>
              <a:t> La influencia de los contextos </a:t>
            </a:r>
          </a:p>
          <a:p>
            <a:pPr lvl="0">
              <a:buClr>
                <a:srgbClr val="FFFF00"/>
              </a:buClr>
              <a:buSzPct val="150000"/>
              <a:buNone/>
            </a:pPr>
            <a:r>
              <a:rPr lang="es-MX" sz="3200" dirty="0" smtClean="0">
                <a:latin typeface="Segoe UI Semibold" pitchFamily="34" charset="0"/>
              </a:rPr>
              <a:t>organizativos y   ambientales. </a:t>
            </a:r>
          </a:p>
          <a:p>
            <a:endParaRPr lang="es-MX" dirty="0"/>
          </a:p>
        </p:txBody>
      </p:sp>
      <p:pic>
        <p:nvPicPr>
          <p:cNvPr id="4" name="3 Imagen" descr="descarga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2604" y="1844824"/>
            <a:ext cx="3392785" cy="3999334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flood" dir="t">
              <a:rot lat="0" lon="0" rev="13800000"/>
            </a:lightRig>
          </a:scene3d>
          <a:sp3d extrusionH="107950" prstMaterial="plastic">
            <a:bevelT w="82550" h="63500" prst="artDeco"/>
            <a:bevelB/>
          </a:sp3d>
        </p:spPr>
      </p:pic>
    </p:spTree>
  </p:cSld>
  <p:clrMapOvr>
    <a:masterClrMapping/>
  </p:clrMapOvr>
  <p:transition spd="med">
    <p:push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S102804846">
  <a:themeElements>
    <a:clrScheme name="Personalizado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C00000"/>
      </a:accent1>
      <a:accent2>
        <a:srgbClr val="FF000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333333"/>
        </a:dk1>
        <a:lt1>
          <a:srgbClr val="E5EEDA"/>
        </a:lt1>
        <a:dk2>
          <a:srgbClr val="425032"/>
        </a:dk2>
        <a:lt2>
          <a:srgbClr val="B2C29C"/>
        </a:lt2>
        <a:accent1>
          <a:srgbClr val="8CC6CA"/>
        </a:accent1>
        <a:accent2>
          <a:srgbClr val="D5E3C3"/>
        </a:accent2>
        <a:accent3>
          <a:srgbClr val="F0F5EA"/>
        </a:accent3>
        <a:accent4>
          <a:srgbClr val="2A2A2A"/>
        </a:accent4>
        <a:accent5>
          <a:srgbClr val="C5DFE1"/>
        </a:accent5>
        <a:accent6>
          <a:srgbClr val="C1CEB0"/>
        </a:accent6>
        <a:hlink>
          <a:srgbClr val="B8904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33333"/>
        </a:dk1>
        <a:lt1>
          <a:srgbClr val="9AAF7D"/>
        </a:lt1>
        <a:dk2>
          <a:srgbClr val="425032"/>
        </a:dk2>
        <a:lt2>
          <a:srgbClr val="5C6254"/>
        </a:lt2>
        <a:accent1>
          <a:srgbClr val="A8C1C6"/>
        </a:accent1>
        <a:accent2>
          <a:srgbClr val="8DA56D"/>
        </a:accent2>
        <a:accent3>
          <a:srgbClr val="CAD4BF"/>
        </a:accent3>
        <a:accent4>
          <a:srgbClr val="2A2A2A"/>
        </a:accent4>
        <a:accent5>
          <a:srgbClr val="D1DDDF"/>
        </a:accent5>
        <a:accent6>
          <a:srgbClr val="7F9562"/>
        </a:accent6>
        <a:hlink>
          <a:srgbClr val="D3781D"/>
        </a:hlink>
        <a:folHlink>
          <a:srgbClr val="D4D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94D2B"/>
        </a:dk1>
        <a:lt1>
          <a:srgbClr val="FFFFFF"/>
        </a:lt1>
        <a:dk2>
          <a:srgbClr val="99703F"/>
        </a:dk2>
        <a:lt2>
          <a:srgbClr val="FCF3D0"/>
        </a:lt2>
        <a:accent1>
          <a:srgbClr val="E9947D"/>
        </a:accent1>
        <a:accent2>
          <a:srgbClr val="8F693B"/>
        </a:accent2>
        <a:accent3>
          <a:srgbClr val="CABBAF"/>
        </a:accent3>
        <a:accent4>
          <a:srgbClr val="DADADA"/>
        </a:accent4>
        <a:accent5>
          <a:srgbClr val="F2C8BF"/>
        </a:accent5>
        <a:accent6>
          <a:srgbClr val="815E35"/>
        </a:accent6>
        <a:hlink>
          <a:srgbClr val="CDAE6F"/>
        </a:hlink>
        <a:folHlink>
          <a:srgbClr val="BF956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694D2B"/>
        </a:dk1>
        <a:lt1>
          <a:srgbClr val="E5D5C1"/>
        </a:lt1>
        <a:dk2>
          <a:srgbClr val="333333"/>
        </a:dk2>
        <a:lt2>
          <a:srgbClr val="BD9361"/>
        </a:lt2>
        <a:accent1>
          <a:srgbClr val="E9947D"/>
        </a:accent1>
        <a:accent2>
          <a:srgbClr val="DDC6AB"/>
        </a:accent2>
        <a:accent3>
          <a:srgbClr val="F0E7DD"/>
        </a:accent3>
        <a:accent4>
          <a:srgbClr val="594023"/>
        </a:accent4>
        <a:accent5>
          <a:srgbClr val="F2C8BF"/>
        </a:accent5>
        <a:accent6>
          <a:srgbClr val="C8B39B"/>
        </a:accent6>
        <a:hlink>
          <a:srgbClr val="A19E3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694D2B"/>
        </a:dk1>
        <a:lt1>
          <a:srgbClr val="FFFFFF"/>
        </a:lt1>
        <a:dk2>
          <a:srgbClr val="333333"/>
        </a:dk2>
        <a:lt2>
          <a:srgbClr val="BD9361"/>
        </a:lt2>
        <a:accent1>
          <a:srgbClr val="F4CABE"/>
        </a:accent1>
        <a:accent2>
          <a:srgbClr val="F5EEE7"/>
        </a:accent2>
        <a:accent3>
          <a:srgbClr val="FFFFFF"/>
        </a:accent3>
        <a:accent4>
          <a:srgbClr val="594023"/>
        </a:accent4>
        <a:accent5>
          <a:srgbClr val="F8E1DB"/>
        </a:accent5>
        <a:accent6>
          <a:srgbClr val="DED8D1"/>
        </a:accent6>
        <a:hlink>
          <a:srgbClr val="A19E37"/>
        </a:hlink>
        <a:folHlink>
          <a:srgbClr val="DCC4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694D2B"/>
        </a:dk1>
        <a:lt1>
          <a:srgbClr val="FFFFFF"/>
        </a:lt1>
        <a:dk2>
          <a:srgbClr val="5F5F5F"/>
        </a:dk2>
        <a:lt2>
          <a:srgbClr val="FCF3D0"/>
        </a:lt2>
        <a:accent1>
          <a:srgbClr val="AAAA9A"/>
        </a:accent1>
        <a:accent2>
          <a:srgbClr val="424E49"/>
        </a:accent2>
        <a:accent3>
          <a:srgbClr val="B6B6B6"/>
        </a:accent3>
        <a:accent4>
          <a:srgbClr val="DADADA"/>
        </a:accent4>
        <a:accent5>
          <a:srgbClr val="D2D2CA"/>
        </a:accent5>
        <a:accent6>
          <a:srgbClr val="3B4641"/>
        </a:accent6>
        <a:hlink>
          <a:srgbClr val="D9B945"/>
        </a:hlink>
        <a:folHlink>
          <a:srgbClr val="9392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quidad">
  <a:themeElements>
    <a:clrScheme name="Personalizado 3">
      <a:dk1>
        <a:srgbClr val="007299"/>
      </a:dk1>
      <a:lt1>
        <a:srgbClr val="0000CC"/>
      </a:lt1>
      <a:dk2>
        <a:srgbClr val="0099FF"/>
      </a:dk2>
      <a:lt2>
        <a:srgbClr val="007299"/>
      </a:lt2>
      <a:accent1>
        <a:srgbClr val="0099FF"/>
      </a:accent1>
      <a:accent2>
        <a:srgbClr val="9999FF"/>
      </a:accent2>
      <a:accent3>
        <a:srgbClr val="D0C0DE"/>
      </a:accent3>
      <a:accent4>
        <a:srgbClr val="AEC9DA"/>
      </a:accent4>
      <a:accent5>
        <a:srgbClr val="0072BF"/>
      </a:accent5>
      <a:accent6>
        <a:srgbClr val="8A8AE7"/>
      </a:accent6>
      <a:hlink>
        <a:srgbClr val="CC99FF"/>
      </a:hlink>
      <a:folHlink>
        <a:srgbClr val="0099CC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Opulent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Viaje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246D6E9-92F1-45A7-AC14-F118ED0693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TS102804846</Template>
  <TotalTime>0</TotalTime>
  <Words>117</Words>
  <Application>Microsoft Office PowerPoint</Application>
  <PresentationFormat>Personalizado</PresentationFormat>
  <Paragraphs>27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TS102804846</vt:lpstr>
      <vt:lpstr>Default Design</vt:lpstr>
      <vt:lpstr>Equidad</vt:lpstr>
      <vt:lpstr>Características de la Evaluación</vt:lpstr>
      <vt:lpstr>Presentación de PowerPoint</vt:lpstr>
      <vt:lpstr>Presentación de PowerPoint</vt:lpstr>
      <vt:lpstr>Vistas de otro modo …</vt:lpstr>
      <vt:lpstr>             Evaluación objetiva</vt:lpstr>
      <vt:lpstr>Evaluación Valida</vt:lpstr>
      <vt:lpstr>Evaluación predictiva </vt:lpstr>
      <vt:lpstr>Evaluación de evidencias</vt:lpstr>
      <vt:lpstr>La evaluación abarca: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2013-09-25T16:54:38Z</dcterms:created>
  <dcterms:modified xsi:type="dcterms:W3CDTF">2013-11-09T03:40:02Z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